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61" r:id="rId5"/>
    <p:sldId id="262" r:id="rId6"/>
    <p:sldId id="270" r:id="rId7"/>
    <p:sldId id="269" r:id="rId8"/>
    <p:sldId id="268" r:id="rId9"/>
    <p:sldId id="266" r:id="rId10"/>
    <p:sldId id="267" r:id="rId11"/>
    <p:sldId id="275" r:id="rId12"/>
    <p:sldId id="273" r:id="rId13"/>
    <p:sldId id="278" r:id="rId14"/>
    <p:sldId id="271" r:id="rId15"/>
    <p:sldId id="279" r:id="rId16"/>
    <p:sldId id="259" r:id="rId17"/>
    <p:sldId id="277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나눔스퀘어 Light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3F5"/>
    <a:srgbClr val="0D3692"/>
    <a:srgbClr val="33A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263014491483999E-2"/>
          <c:y val="9.7138414301985845E-2"/>
          <c:w val="0.9058846656229288"/>
          <c:h val="0.8361739216560194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solidFill>
                <a:srgbClr val="7030A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38100">
                <a:solidFill>
                  <a:srgbClr val="7030A0"/>
                </a:solidFill>
              </a:ln>
              <a:effectLst/>
            </c:spPr>
          </c:marker>
          <c:dLbls>
            <c:dLbl>
              <c:idx val="6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32B6-4AA0-8BE6-E21A6A9AB55E}"/>
                </c:ext>
              </c:extLst>
            </c:dLbl>
            <c:dLbl>
              <c:idx val="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B6-4AA0-8BE6-E21A6A9AB55E}"/>
                </c:ext>
              </c:extLst>
            </c:dLbl>
            <c:dLbl>
              <c:idx val="1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2B6-4AA0-8BE6-E21A6A9AB55E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6890841</c:v>
                </c:pt>
                <c:pt idx="1">
                  <c:v>7817533</c:v>
                </c:pt>
                <c:pt idx="2">
                  <c:v>8797658</c:v>
                </c:pt>
                <c:pt idx="3">
                  <c:v>9794796</c:v>
                </c:pt>
                <c:pt idx="4">
                  <c:v>11140028</c:v>
                </c:pt>
                <c:pt idx="5">
                  <c:v>12175550</c:v>
                </c:pt>
                <c:pt idx="6">
                  <c:v>14201516</c:v>
                </c:pt>
                <c:pt idx="7">
                  <c:v>13231651</c:v>
                </c:pt>
                <c:pt idx="8">
                  <c:v>17241823</c:v>
                </c:pt>
                <c:pt idx="9">
                  <c:v>13335758</c:v>
                </c:pt>
                <c:pt idx="10">
                  <c:v>15346879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B6-4AA0-8BE6-E21A6A9AB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4386776"/>
        <c:axId val="1114384808"/>
      </c:lineChart>
      <c:catAx>
        <c:axId val="1114386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114384808"/>
        <c:crosses val="autoZero"/>
        <c:auto val="1"/>
        <c:lblAlgn val="ctr"/>
        <c:lblOffset val="100"/>
        <c:noMultiLvlLbl val="0"/>
      </c:catAx>
      <c:valAx>
        <c:axId val="1114384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114386776"/>
        <c:crosses val="autoZero"/>
        <c:crossBetween val="between"/>
        <c:dispUnits>
          <c:builtInUnit val="ten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 Bold" panose="020B0600000101010101" pitchFamily="50" charset="-127"/>
          <a:ea typeface="나눔스퀘어 Bold" panose="020B0600000101010101" pitchFamily="50" charset="-127"/>
        </a:defRPr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0.01013</cdr:x>
      <cdr:y>0.02642</cdr:y>
    </cdr:from>
    <cdr:to>
      <cdr:x>0.07441</cdr:x>
      <cdr:y>0.08129</cdr:y>
    </cdr:to>
    <cdr:sp macro="" textlink="">
      <cdr:nvSpPr>
        <cdr:cNvPr id="2" name="TextBox 5">
          <a:extLst xmlns:a="http://schemas.openxmlformats.org/drawingml/2006/main">
            <a:ext uri="{FF2B5EF4-FFF2-40B4-BE49-F238E27FC236}">
              <a16:creationId xmlns:a16="http://schemas.microsoft.com/office/drawing/2014/main" id="{6807E63F-EC34-4C2F-93AA-547269F9F133}"/>
            </a:ext>
          </a:extLst>
        </cdr:cNvPr>
        <cdr:cNvSpPr txBox="1"/>
      </cdr:nvSpPr>
      <cdr:spPr>
        <a:xfrm xmlns:a="http://schemas.openxmlformats.org/drawingml/2006/main">
          <a:off x="95250" y="133350"/>
          <a:ext cx="604653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(</a:t>
          </a:r>
          <a:r>
            <a:rPr lang="ko-KR" altLang="en-US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만 명</a:t>
          </a:r>
          <a:r>
            <a:rPr lang="en-US" altLang="ko-KR" sz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</a:t>
          </a:r>
          <a:endParaRPr lang="ko-KR" altLang="en-US" sz="1200" dirty="0">
            <a:solidFill>
              <a:schemeClr val="bg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55A928-2610-484D-BB01-978B2E0F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4" y="188274"/>
            <a:ext cx="11505033" cy="81794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5AB865-D385-4910-8BEF-A8219BF6AFF1}"/>
              </a:ext>
            </a:extLst>
          </p:cNvPr>
          <p:cNvSpPr/>
          <p:nvPr userDrawn="1"/>
        </p:nvSpPr>
        <p:spPr>
          <a:xfrm>
            <a:off x="242311" y="1006222"/>
            <a:ext cx="11707380" cy="5657784"/>
          </a:xfrm>
          <a:prstGeom prst="roundRect">
            <a:avLst>
              <a:gd name="adj" fmla="val 237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6B827C-8DD7-493D-8A44-8E22A5D02B8D}"/>
              </a:ext>
            </a:extLst>
          </p:cNvPr>
          <p:cNvSpPr/>
          <p:nvPr userDrawn="1"/>
        </p:nvSpPr>
        <p:spPr>
          <a:xfrm>
            <a:off x="242310" y="1006222"/>
            <a:ext cx="11707380" cy="5657784"/>
          </a:xfrm>
          <a:prstGeom prst="roundRect">
            <a:avLst>
              <a:gd name="adj" fmla="val 2377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0419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55A928-2610-484D-BB01-978B2E0F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4" y="188274"/>
            <a:ext cx="11505033" cy="81794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155A928-2610-484D-BB01-978B2E0F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4" y="188274"/>
            <a:ext cx="11505033" cy="81794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5AB865-D385-4910-8BEF-A8219BF6AFF1}"/>
              </a:ext>
            </a:extLst>
          </p:cNvPr>
          <p:cNvSpPr/>
          <p:nvPr userDrawn="1"/>
        </p:nvSpPr>
        <p:spPr>
          <a:xfrm>
            <a:off x="242311" y="1006222"/>
            <a:ext cx="11707380" cy="5657784"/>
          </a:xfrm>
          <a:prstGeom prst="roundRect">
            <a:avLst>
              <a:gd name="adj" fmla="val 237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6B827C-8DD7-493D-8A44-8E22A5D02B8D}"/>
              </a:ext>
            </a:extLst>
          </p:cNvPr>
          <p:cNvSpPr/>
          <p:nvPr userDrawn="1"/>
        </p:nvSpPr>
        <p:spPr>
          <a:xfrm>
            <a:off x="242310" y="1006222"/>
            <a:ext cx="11707380" cy="5657784"/>
          </a:xfrm>
          <a:prstGeom prst="roundRect">
            <a:avLst>
              <a:gd name="adj" fmla="val 2377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800"/>
          </a:p>
        </p:txBody>
      </p:sp>
      <p:sp>
        <p:nvSpPr>
          <p:cNvPr id="8" name="내용 개체 틀 12">
            <a:extLst>
              <a:ext uri="{FF2B5EF4-FFF2-40B4-BE49-F238E27FC236}">
                <a16:creationId xmlns:a16="http://schemas.microsoft.com/office/drawing/2014/main" id="{5ECD16D2-48EA-406A-B67C-012106B393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1264" y="1270536"/>
            <a:ext cx="11232683" cy="502834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5381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실외, 물, 자연이(가) 표시된 사진&#10;&#10;자동 생성된 설명">
            <a:extLst>
              <a:ext uri="{FF2B5EF4-FFF2-40B4-BE49-F238E27FC236}">
                <a16:creationId xmlns:a16="http://schemas.microsoft.com/office/drawing/2014/main" id="{04A23613-550A-4DDD-867D-99F3127A650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C47945-E44F-4AE6-B245-8BB3CA6E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7F5394-5C85-4988-BE24-FD11344C2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228E52-5538-4A2F-A472-35E3D3798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B9786-D67F-4649-B7C5-E9244CAFD302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DEC261-B7A4-438C-9A40-E3BEEC0C9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79387-9AFC-45D5-A7FA-2E1869E90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CBF47-7684-4FF5-A160-91A33EA80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9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oul_sky">
            <a:hlinkClick r:id="" action="ppaction://media"/>
            <a:extLst>
              <a:ext uri="{FF2B5EF4-FFF2-40B4-BE49-F238E27FC236}">
                <a16:creationId xmlns:a16="http://schemas.microsoft.com/office/drawing/2014/main" id="{70E8F219-5AC9-46BD-88CB-5BEA71250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 descr="하늘, 실외, 물, 자연이(가) 표시된 사진&#10;&#10;자동 생성된 설명">
            <a:extLst>
              <a:ext uri="{FF2B5EF4-FFF2-40B4-BE49-F238E27FC236}">
                <a16:creationId xmlns:a16="http://schemas.microsoft.com/office/drawing/2014/main" id="{73807E4E-82F2-419B-A890-A219FF43A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C6813A-2588-4826-8838-23E73F0AA20F}"/>
              </a:ext>
            </a:extLst>
          </p:cNvPr>
          <p:cNvGrpSpPr/>
          <p:nvPr/>
        </p:nvGrpSpPr>
        <p:grpSpPr>
          <a:xfrm>
            <a:off x="3415641" y="2039620"/>
            <a:ext cx="5360763" cy="2778760"/>
            <a:chOff x="3415641" y="1616430"/>
            <a:chExt cx="5360763" cy="27787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F309AC-855B-49E1-AD58-3AF567AD65DE}"/>
                </a:ext>
              </a:extLst>
            </p:cNvPr>
            <p:cNvSpPr txBox="1"/>
            <p:nvPr/>
          </p:nvSpPr>
          <p:spPr>
            <a:xfrm>
              <a:off x="3818038" y="1616430"/>
              <a:ext cx="455592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ARMetro</a:t>
              </a:r>
              <a:endParaRPr lang="ko-KR" altLang="en-US" sz="8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6B6824-2692-46B8-97AC-A5CD73A09795}"/>
                </a:ext>
              </a:extLst>
            </p:cNvPr>
            <p:cNvSpPr txBox="1"/>
            <p:nvPr/>
          </p:nvSpPr>
          <p:spPr>
            <a:xfrm>
              <a:off x="3415641" y="2832150"/>
              <a:ext cx="5360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4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AR</a:t>
              </a:r>
              <a:r>
                <a:rPr lang="ko-KR" altLang="en-US" sz="2400" dirty="0">
                  <a:solidFill>
                    <a:schemeClr val="accent4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을 이용한 지하철역 안내 어플리케이션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663694-5030-4987-BD40-C995A7B5EA6B}"/>
                </a:ext>
              </a:extLst>
            </p:cNvPr>
            <p:cNvSpPr txBox="1"/>
            <p:nvPr/>
          </p:nvSpPr>
          <p:spPr>
            <a:xfrm>
              <a:off x="4205105" y="3564193"/>
              <a:ext cx="37818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구름빵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변성욱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이동기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김홍준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이재상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267F594-5C56-4DE7-8151-E41F02A3823A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3429000"/>
              <a:ext cx="12192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10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14FF0-C0F8-4179-82B6-87C1839E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계획</a:t>
            </a: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C7159E56-025F-4DBE-AAC3-144A72A737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88244"/>
              </p:ext>
            </p:extLst>
          </p:nvPr>
        </p:nvGraphicFramePr>
        <p:xfrm>
          <a:off x="7983118" y="1975870"/>
          <a:ext cx="2464710" cy="4347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r:id="rId3" imgW="4494960" imgH="7949160" progId="">
                  <p:embed/>
                </p:oleObj>
              </mc:Choice>
              <mc:Fallback>
                <p:oleObj r:id="rId3" imgW="4494960" imgH="7949160" progId="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2EA59F92-3403-491C-BE3B-061789B497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83118" y="1975870"/>
                        <a:ext cx="2464710" cy="4347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4A694B58-DA6B-48C5-8C8D-EE5D3AD2F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821815"/>
              </p:ext>
            </p:extLst>
          </p:nvPr>
        </p:nvGraphicFramePr>
        <p:xfrm>
          <a:off x="4863645" y="1975869"/>
          <a:ext cx="2464710" cy="4347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r:id="rId5" imgW="4494960" imgH="7949160" progId="">
                  <p:embed/>
                </p:oleObj>
              </mc:Choice>
              <mc:Fallback>
                <p:oleObj r:id="rId5" imgW="4494960" imgH="7949160" progId="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10812EB5-074F-45BB-A523-91C5678856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3645" y="1975869"/>
                        <a:ext cx="2464710" cy="4347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2C8602AE-EEF6-4252-99F6-8B410269FA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177509"/>
              </p:ext>
            </p:extLst>
          </p:nvPr>
        </p:nvGraphicFramePr>
        <p:xfrm>
          <a:off x="1707169" y="1975869"/>
          <a:ext cx="2467566" cy="4347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r:id="rId7" imgW="5929920" imgH="10488600" progId="">
                  <p:embed/>
                </p:oleObj>
              </mc:Choice>
              <mc:Fallback>
                <p:oleObj r:id="rId7" imgW="5929920" imgH="10488600" progId="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4F5D29D9-CF35-4E95-BC7E-4EB0DCD927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7169" y="1975869"/>
                        <a:ext cx="2467566" cy="4347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3F98C5-790D-47DA-B506-8842C27701A3}"/>
              </a:ext>
            </a:extLst>
          </p:cNvPr>
          <p:cNvSpPr/>
          <p:nvPr/>
        </p:nvSpPr>
        <p:spPr>
          <a:xfrm>
            <a:off x="2122805" y="1337444"/>
            <a:ext cx="1636295" cy="423512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경로 설정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031B51D-D470-4158-AEBF-8C911C849365}"/>
              </a:ext>
            </a:extLst>
          </p:cNvPr>
          <p:cNvSpPr/>
          <p:nvPr/>
        </p:nvSpPr>
        <p:spPr>
          <a:xfrm>
            <a:off x="5277852" y="1337444"/>
            <a:ext cx="1636295" cy="423512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경로 결과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347F84C-1A85-46CD-9212-208520C658C1}"/>
              </a:ext>
            </a:extLst>
          </p:cNvPr>
          <p:cNvSpPr/>
          <p:nvPr/>
        </p:nvSpPr>
        <p:spPr>
          <a:xfrm>
            <a:off x="8397325" y="1337444"/>
            <a:ext cx="1636295" cy="423512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11360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CBEAD-4174-4066-82F4-69275F56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 </a:t>
            </a:r>
            <a:r>
              <a:rPr lang="ko-KR" altLang="en-US" dirty="0"/>
              <a:t>길안내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F2EF3D-571A-40BC-8BE2-CB552AFF286F}"/>
              </a:ext>
            </a:extLst>
          </p:cNvPr>
          <p:cNvSpPr/>
          <p:nvPr/>
        </p:nvSpPr>
        <p:spPr>
          <a:xfrm>
            <a:off x="2425013" y="1203158"/>
            <a:ext cx="2907381" cy="5168678"/>
          </a:xfrm>
          <a:prstGeom prst="roundRect">
            <a:avLst>
              <a:gd name="adj" fmla="val 408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6B3A013-2F8D-4FC2-B725-18B6223FB993}"/>
              </a:ext>
            </a:extLst>
          </p:cNvPr>
          <p:cNvSpPr/>
          <p:nvPr/>
        </p:nvSpPr>
        <p:spPr>
          <a:xfrm>
            <a:off x="6859606" y="1203158"/>
            <a:ext cx="2907381" cy="5168678"/>
          </a:xfrm>
          <a:prstGeom prst="roundRect">
            <a:avLst>
              <a:gd name="adj" fmla="val 40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0742-6D79-449F-9035-81530B01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 </a:t>
            </a:r>
            <a:r>
              <a:rPr lang="ko-KR" altLang="en-US" dirty="0"/>
              <a:t>길안내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E30D3C-16C2-481D-9C2E-14EB0A0D5111}"/>
              </a:ext>
            </a:extLst>
          </p:cNvPr>
          <p:cNvSpPr/>
          <p:nvPr/>
        </p:nvSpPr>
        <p:spPr>
          <a:xfrm>
            <a:off x="1775669" y="1607581"/>
            <a:ext cx="9144000" cy="4448175"/>
          </a:xfrm>
          <a:prstGeom prst="roundRect">
            <a:avLst>
              <a:gd name="adj" fmla="val 346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1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70742-6D79-449F-9035-81530B01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 </a:t>
            </a:r>
            <a:r>
              <a:rPr lang="ko-KR" altLang="en-US" dirty="0"/>
              <a:t>길안내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D137CE-032E-4FBF-8AA3-795418ED3165}"/>
              </a:ext>
            </a:extLst>
          </p:cNvPr>
          <p:cNvSpPr/>
          <p:nvPr/>
        </p:nvSpPr>
        <p:spPr>
          <a:xfrm>
            <a:off x="1775669" y="1607580"/>
            <a:ext cx="9144000" cy="4448175"/>
          </a:xfrm>
          <a:prstGeom prst="roundRect">
            <a:avLst>
              <a:gd name="adj" fmla="val 3465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3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3717D-3522-41D5-9F42-42D0CBCC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4" y="188274"/>
            <a:ext cx="11505033" cy="817948"/>
          </a:xfrm>
        </p:spPr>
        <p:txBody>
          <a:bodyPr/>
          <a:lstStyle/>
          <a:p>
            <a:r>
              <a:rPr lang="en-US" altLang="ko-KR" dirty="0"/>
              <a:t>AR </a:t>
            </a:r>
            <a:r>
              <a:rPr lang="ko-KR" altLang="en-US" dirty="0"/>
              <a:t>길안내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AA8D2A9-4AFD-4573-AD86-00AB5C85276E}"/>
              </a:ext>
            </a:extLst>
          </p:cNvPr>
          <p:cNvGrpSpPr/>
          <p:nvPr/>
        </p:nvGrpSpPr>
        <p:grpSpPr>
          <a:xfrm>
            <a:off x="876300" y="1572935"/>
            <a:ext cx="10439399" cy="4448178"/>
            <a:chOff x="771526" y="1371599"/>
            <a:chExt cx="10439399" cy="4448178"/>
          </a:xfrm>
        </p:grpSpPr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4B89D86D-BBA7-4172-AF04-97E88A32DA76}"/>
                </a:ext>
              </a:extLst>
            </p:cNvPr>
            <p:cNvSpPr/>
            <p:nvPr/>
          </p:nvSpPr>
          <p:spPr>
            <a:xfrm>
              <a:off x="771526" y="1371599"/>
              <a:ext cx="10439399" cy="4448178"/>
            </a:xfrm>
            <a:custGeom>
              <a:avLst/>
              <a:gdLst>
                <a:gd name="connsiteX0" fmla="*/ 0 w 10439399"/>
                <a:gd name="connsiteY0" fmla="*/ 0 h 4448178"/>
                <a:gd name="connsiteX1" fmla="*/ 1676400 w 10439399"/>
                <a:gd name="connsiteY1" fmla="*/ 0 h 4448178"/>
                <a:gd name="connsiteX2" fmla="*/ 1676400 w 10439399"/>
                <a:gd name="connsiteY2" fmla="*/ 609601 h 4448178"/>
                <a:gd name="connsiteX3" fmla="*/ 1676400 w 10439399"/>
                <a:gd name="connsiteY3" fmla="*/ 1466851 h 4448178"/>
                <a:gd name="connsiteX4" fmla="*/ 3895724 w 10439399"/>
                <a:gd name="connsiteY4" fmla="*/ 1466851 h 4448178"/>
                <a:gd name="connsiteX5" fmla="*/ 3895724 w 10439399"/>
                <a:gd name="connsiteY5" fmla="*/ 600075 h 4448178"/>
                <a:gd name="connsiteX6" fmla="*/ 6543674 w 10439399"/>
                <a:gd name="connsiteY6" fmla="*/ 600075 h 4448178"/>
                <a:gd name="connsiteX7" fmla="*/ 6543674 w 10439399"/>
                <a:gd name="connsiteY7" fmla="*/ 1466851 h 4448178"/>
                <a:gd name="connsiteX8" fmla="*/ 8762999 w 10439399"/>
                <a:gd name="connsiteY8" fmla="*/ 1466851 h 4448178"/>
                <a:gd name="connsiteX9" fmla="*/ 8762999 w 10439399"/>
                <a:gd name="connsiteY9" fmla="*/ 620693 h 4448178"/>
                <a:gd name="connsiteX10" fmla="*/ 8762999 w 10439399"/>
                <a:gd name="connsiteY10" fmla="*/ 609600 h 4448178"/>
                <a:gd name="connsiteX11" fmla="*/ 8762999 w 10439399"/>
                <a:gd name="connsiteY11" fmla="*/ 11093 h 4448178"/>
                <a:gd name="connsiteX12" fmla="*/ 10439399 w 10439399"/>
                <a:gd name="connsiteY12" fmla="*/ 11093 h 4448178"/>
                <a:gd name="connsiteX13" fmla="*/ 10439399 w 10439399"/>
                <a:gd name="connsiteY13" fmla="*/ 620693 h 4448178"/>
                <a:gd name="connsiteX14" fmla="*/ 9467849 w 10439399"/>
                <a:gd name="connsiteY14" fmla="*/ 620693 h 4448178"/>
                <a:gd name="connsiteX15" fmla="*/ 9467849 w 10439399"/>
                <a:gd name="connsiteY15" fmla="*/ 1466851 h 4448178"/>
                <a:gd name="connsiteX16" fmla="*/ 9467849 w 10439399"/>
                <a:gd name="connsiteY16" fmla="*/ 1476375 h 4448178"/>
                <a:gd name="connsiteX17" fmla="*/ 9467849 w 10439399"/>
                <a:gd name="connsiteY17" fmla="*/ 2981327 h 4448178"/>
                <a:gd name="connsiteX18" fmla="*/ 9467849 w 10439399"/>
                <a:gd name="connsiteY18" fmla="*/ 3827485 h 4448178"/>
                <a:gd name="connsiteX19" fmla="*/ 10439399 w 10439399"/>
                <a:gd name="connsiteY19" fmla="*/ 3827485 h 4448178"/>
                <a:gd name="connsiteX20" fmla="*/ 10439399 w 10439399"/>
                <a:gd name="connsiteY20" fmla="*/ 4437085 h 4448178"/>
                <a:gd name="connsiteX21" fmla="*/ 8762999 w 10439399"/>
                <a:gd name="connsiteY21" fmla="*/ 4437085 h 4448178"/>
                <a:gd name="connsiteX22" fmla="*/ 8762999 w 10439399"/>
                <a:gd name="connsiteY22" fmla="*/ 3848102 h 4448178"/>
                <a:gd name="connsiteX23" fmla="*/ 8762999 w 10439399"/>
                <a:gd name="connsiteY23" fmla="*/ 3827485 h 4448178"/>
                <a:gd name="connsiteX24" fmla="*/ 8762999 w 10439399"/>
                <a:gd name="connsiteY24" fmla="*/ 2981327 h 4448178"/>
                <a:gd name="connsiteX25" fmla="*/ 6543674 w 10439399"/>
                <a:gd name="connsiteY25" fmla="*/ 2981327 h 4448178"/>
                <a:gd name="connsiteX26" fmla="*/ 6543674 w 10439399"/>
                <a:gd name="connsiteY26" fmla="*/ 3848102 h 4448178"/>
                <a:gd name="connsiteX27" fmla="*/ 3895724 w 10439399"/>
                <a:gd name="connsiteY27" fmla="*/ 3848102 h 4448178"/>
                <a:gd name="connsiteX28" fmla="*/ 3895724 w 10439399"/>
                <a:gd name="connsiteY28" fmla="*/ 2981327 h 4448178"/>
                <a:gd name="connsiteX29" fmla="*/ 1676400 w 10439399"/>
                <a:gd name="connsiteY29" fmla="*/ 2981327 h 4448178"/>
                <a:gd name="connsiteX30" fmla="*/ 1676400 w 10439399"/>
                <a:gd name="connsiteY30" fmla="*/ 3838578 h 4448178"/>
                <a:gd name="connsiteX31" fmla="*/ 1676400 w 10439399"/>
                <a:gd name="connsiteY31" fmla="*/ 3848102 h 4448178"/>
                <a:gd name="connsiteX32" fmla="*/ 1676400 w 10439399"/>
                <a:gd name="connsiteY32" fmla="*/ 4448178 h 4448178"/>
                <a:gd name="connsiteX33" fmla="*/ 0 w 10439399"/>
                <a:gd name="connsiteY33" fmla="*/ 4448178 h 4448178"/>
                <a:gd name="connsiteX34" fmla="*/ 0 w 10439399"/>
                <a:gd name="connsiteY34" fmla="*/ 3838578 h 4448178"/>
                <a:gd name="connsiteX35" fmla="*/ 971550 w 10439399"/>
                <a:gd name="connsiteY35" fmla="*/ 3838578 h 4448178"/>
                <a:gd name="connsiteX36" fmla="*/ 971550 w 10439399"/>
                <a:gd name="connsiteY36" fmla="*/ 2981327 h 4448178"/>
                <a:gd name="connsiteX37" fmla="*/ 971550 w 10439399"/>
                <a:gd name="connsiteY37" fmla="*/ 1476375 h 4448178"/>
                <a:gd name="connsiteX38" fmla="*/ 971550 w 10439399"/>
                <a:gd name="connsiteY38" fmla="*/ 1466851 h 4448178"/>
                <a:gd name="connsiteX39" fmla="*/ 971550 w 10439399"/>
                <a:gd name="connsiteY39" fmla="*/ 609601 h 4448178"/>
                <a:gd name="connsiteX40" fmla="*/ 0 w 10439399"/>
                <a:gd name="connsiteY40" fmla="*/ 609601 h 444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439399" h="4448178">
                  <a:moveTo>
                    <a:pt x="0" y="0"/>
                  </a:moveTo>
                  <a:lnTo>
                    <a:pt x="1676400" y="0"/>
                  </a:lnTo>
                  <a:lnTo>
                    <a:pt x="1676400" y="609601"/>
                  </a:lnTo>
                  <a:lnTo>
                    <a:pt x="1676400" y="1466851"/>
                  </a:lnTo>
                  <a:lnTo>
                    <a:pt x="3895724" y="1466851"/>
                  </a:lnTo>
                  <a:lnTo>
                    <a:pt x="3895724" y="600075"/>
                  </a:lnTo>
                  <a:lnTo>
                    <a:pt x="6543674" y="600075"/>
                  </a:lnTo>
                  <a:lnTo>
                    <a:pt x="6543674" y="1466851"/>
                  </a:lnTo>
                  <a:lnTo>
                    <a:pt x="8762999" y="1466851"/>
                  </a:lnTo>
                  <a:lnTo>
                    <a:pt x="8762999" y="620693"/>
                  </a:lnTo>
                  <a:lnTo>
                    <a:pt x="8762999" y="609600"/>
                  </a:lnTo>
                  <a:lnTo>
                    <a:pt x="8762999" y="11093"/>
                  </a:lnTo>
                  <a:lnTo>
                    <a:pt x="10439399" y="11093"/>
                  </a:lnTo>
                  <a:lnTo>
                    <a:pt x="10439399" y="620693"/>
                  </a:lnTo>
                  <a:lnTo>
                    <a:pt x="9467849" y="620693"/>
                  </a:lnTo>
                  <a:lnTo>
                    <a:pt x="9467849" y="1466851"/>
                  </a:lnTo>
                  <a:lnTo>
                    <a:pt x="9467849" y="1476375"/>
                  </a:lnTo>
                  <a:lnTo>
                    <a:pt x="9467849" y="2981327"/>
                  </a:lnTo>
                  <a:lnTo>
                    <a:pt x="9467849" y="3827485"/>
                  </a:lnTo>
                  <a:lnTo>
                    <a:pt x="10439399" y="3827485"/>
                  </a:lnTo>
                  <a:lnTo>
                    <a:pt x="10439399" y="4437085"/>
                  </a:lnTo>
                  <a:lnTo>
                    <a:pt x="8762999" y="4437085"/>
                  </a:lnTo>
                  <a:lnTo>
                    <a:pt x="8762999" y="3848102"/>
                  </a:lnTo>
                  <a:lnTo>
                    <a:pt x="8762999" y="3827485"/>
                  </a:lnTo>
                  <a:lnTo>
                    <a:pt x="8762999" y="2981327"/>
                  </a:lnTo>
                  <a:lnTo>
                    <a:pt x="6543674" y="2981327"/>
                  </a:lnTo>
                  <a:lnTo>
                    <a:pt x="6543674" y="3848102"/>
                  </a:lnTo>
                  <a:lnTo>
                    <a:pt x="3895724" y="3848102"/>
                  </a:lnTo>
                  <a:lnTo>
                    <a:pt x="3895724" y="2981327"/>
                  </a:lnTo>
                  <a:lnTo>
                    <a:pt x="1676400" y="2981327"/>
                  </a:lnTo>
                  <a:lnTo>
                    <a:pt x="1676400" y="3838578"/>
                  </a:lnTo>
                  <a:lnTo>
                    <a:pt x="1676400" y="3848102"/>
                  </a:lnTo>
                  <a:lnTo>
                    <a:pt x="1676400" y="4448178"/>
                  </a:lnTo>
                  <a:lnTo>
                    <a:pt x="0" y="4448178"/>
                  </a:lnTo>
                  <a:lnTo>
                    <a:pt x="0" y="3838578"/>
                  </a:lnTo>
                  <a:lnTo>
                    <a:pt x="971550" y="3838578"/>
                  </a:lnTo>
                  <a:lnTo>
                    <a:pt x="971550" y="2981327"/>
                  </a:lnTo>
                  <a:lnTo>
                    <a:pt x="971550" y="1476375"/>
                  </a:lnTo>
                  <a:lnTo>
                    <a:pt x="971550" y="1466851"/>
                  </a:lnTo>
                  <a:lnTo>
                    <a:pt x="971550" y="609601"/>
                  </a:lnTo>
                  <a:lnTo>
                    <a:pt x="0" y="60960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9BB11B5-609F-4C6B-B59A-D525B8124947}"/>
                </a:ext>
              </a:extLst>
            </p:cNvPr>
            <p:cNvCxnSpPr/>
            <p:nvPr/>
          </p:nvCxnSpPr>
          <p:spPr>
            <a:xfrm>
              <a:off x="900113" y="5214937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270908C-D48B-4F6A-B78B-A022FDBC5EEE}"/>
                </a:ext>
              </a:extLst>
            </p:cNvPr>
            <p:cNvCxnSpPr/>
            <p:nvPr/>
          </p:nvCxnSpPr>
          <p:spPr>
            <a:xfrm>
              <a:off x="1017588" y="5214937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BDBCA4B-36EB-403A-9119-63FD8112353F}"/>
                </a:ext>
              </a:extLst>
            </p:cNvPr>
            <p:cNvCxnSpPr/>
            <p:nvPr/>
          </p:nvCxnSpPr>
          <p:spPr>
            <a:xfrm>
              <a:off x="1135063" y="5214937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3CFE095-A247-4782-8489-A935F17ED7AA}"/>
                </a:ext>
              </a:extLst>
            </p:cNvPr>
            <p:cNvCxnSpPr/>
            <p:nvPr/>
          </p:nvCxnSpPr>
          <p:spPr>
            <a:xfrm>
              <a:off x="1252538" y="5214937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402ECA6-3470-4A0B-827D-37F4340C9631}"/>
                </a:ext>
              </a:extLst>
            </p:cNvPr>
            <p:cNvCxnSpPr/>
            <p:nvPr/>
          </p:nvCxnSpPr>
          <p:spPr>
            <a:xfrm>
              <a:off x="1370013" y="5214937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2DCF90B-2122-43A5-A1F2-86778E316E05}"/>
                </a:ext>
              </a:extLst>
            </p:cNvPr>
            <p:cNvCxnSpPr/>
            <p:nvPr/>
          </p:nvCxnSpPr>
          <p:spPr>
            <a:xfrm>
              <a:off x="1487488" y="5214937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8106AEE-3850-4EEC-8B98-0E525566962F}"/>
                </a:ext>
              </a:extLst>
            </p:cNvPr>
            <p:cNvCxnSpPr/>
            <p:nvPr/>
          </p:nvCxnSpPr>
          <p:spPr>
            <a:xfrm>
              <a:off x="1604963" y="5214937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E32BE84B-550B-484C-A875-E60830AE4A9E}"/>
                </a:ext>
              </a:extLst>
            </p:cNvPr>
            <p:cNvCxnSpPr/>
            <p:nvPr/>
          </p:nvCxnSpPr>
          <p:spPr>
            <a:xfrm>
              <a:off x="900113" y="1376359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875A3D4-BE14-4126-91CC-1F32034BC74E}"/>
                </a:ext>
              </a:extLst>
            </p:cNvPr>
            <p:cNvCxnSpPr/>
            <p:nvPr/>
          </p:nvCxnSpPr>
          <p:spPr>
            <a:xfrm>
              <a:off x="1017588" y="1376359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6E8ADA5-8A29-489C-AA69-76A0152F88F9}"/>
                </a:ext>
              </a:extLst>
            </p:cNvPr>
            <p:cNvCxnSpPr/>
            <p:nvPr/>
          </p:nvCxnSpPr>
          <p:spPr>
            <a:xfrm>
              <a:off x="1135063" y="1376359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95D0DCA-8CF9-460A-A451-87FA4160717F}"/>
                </a:ext>
              </a:extLst>
            </p:cNvPr>
            <p:cNvCxnSpPr/>
            <p:nvPr/>
          </p:nvCxnSpPr>
          <p:spPr>
            <a:xfrm>
              <a:off x="1252538" y="1376359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5933E63-5068-4CB0-A9C7-808890596F65}"/>
                </a:ext>
              </a:extLst>
            </p:cNvPr>
            <p:cNvCxnSpPr/>
            <p:nvPr/>
          </p:nvCxnSpPr>
          <p:spPr>
            <a:xfrm>
              <a:off x="1370013" y="1376359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4F38D49F-07A4-4205-B3EE-584804F8A3CB}"/>
                </a:ext>
              </a:extLst>
            </p:cNvPr>
            <p:cNvCxnSpPr/>
            <p:nvPr/>
          </p:nvCxnSpPr>
          <p:spPr>
            <a:xfrm>
              <a:off x="1487488" y="1376359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2D48CF8-3A05-4AF7-AC1C-FF2F500DFF41}"/>
                </a:ext>
              </a:extLst>
            </p:cNvPr>
            <p:cNvCxnSpPr/>
            <p:nvPr/>
          </p:nvCxnSpPr>
          <p:spPr>
            <a:xfrm>
              <a:off x="1604963" y="1376359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15A2E46-2015-4BDD-B34B-656BFEF21CA5}"/>
                </a:ext>
              </a:extLst>
            </p:cNvPr>
            <p:cNvCxnSpPr/>
            <p:nvPr/>
          </p:nvCxnSpPr>
          <p:spPr>
            <a:xfrm flipH="1">
              <a:off x="11082337" y="1387452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06B1F3D-D3C9-4078-989F-A589822BFAC7}"/>
                </a:ext>
              </a:extLst>
            </p:cNvPr>
            <p:cNvCxnSpPr/>
            <p:nvPr/>
          </p:nvCxnSpPr>
          <p:spPr>
            <a:xfrm flipH="1">
              <a:off x="10964862" y="1387452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B878E99-C214-45B5-92F1-7A6A21346F10}"/>
                </a:ext>
              </a:extLst>
            </p:cNvPr>
            <p:cNvCxnSpPr/>
            <p:nvPr/>
          </p:nvCxnSpPr>
          <p:spPr>
            <a:xfrm flipH="1">
              <a:off x="10847387" y="1387452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9337194-C438-444F-B776-FE2A332BF5AD}"/>
                </a:ext>
              </a:extLst>
            </p:cNvPr>
            <p:cNvCxnSpPr/>
            <p:nvPr/>
          </p:nvCxnSpPr>
          <p:spPr>
            <a:xfrm flipH="1">
              <a:off x="10729912" y="1387452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0125527-10D2-4723-864B-9FFC4FA6B9B3}"/>
                </a:ext>
              </a:extLst>
            </p:cNvPr>
            <p:cNvCxnSpPr/>
            <p:nvPr/>
          </p:nvCxnSpPr>
          <p:spPr>
            <a:xfrm flipH="1">
              <a:off x="10612437" y="1387452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B372CD8-622C-47BC-A729-E2ADEF84FE6A}"/>
                </a:ext>
              </a:extLst>
            </p:cNvPr>
            <p:cNvCxnSpPr/>
            <p:nvPr/>
          </p:nvCxnSpPr>
          <p:spPr>
            <a:xfrm flipH="1">
              <a:off x="10494962" y="1387452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490AE931-BBEA-4760-B54F-962C38A8B864}"/>
                </a:ext>
              </a:extLst>
            </p:cNvPr>
            <p:cNvCxnSpPr/>
            <p:nvPr/>
          </p:nvCxnSpPr>
          <p:spPr>
            <a:xfrm flipH="1">
              <a:off x="10377487" y="1387452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5D376BC-AFA0-44EF-8439-5748ECA34BB9}"/>
                </a:ext>
              </a:extLst>
            </p:cNvPr>
            <p:cNvCxnSpPr/>
            <p:nvPr/>
          </p:nvCxnSpPr>
          <p:spPr>
            <a:xfrm flipH="1">
              <a:off x="11082337" y="5203844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42C53A3-BA4F-410E-908C-9E9BE39CE0D9}"/>
                </a:ext>
              </a:extLst>
            </p:cNvPr>
            <p:cNvCxnSpPr/>
            <p:nvPr/>
          </p:nvCxnSpPr>
          <p:spPr>
            <a:xfrm flipH="1">
              <a:off x="10964862" y="5203844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6809724-33FE-4139-8707-D9F8905BAE33}"/>
                </a:ext>
              </a:extLst>
            </p:cNvPr>
            <p:cNvCxnSpPr/>
            <p:nvPr/>
          </p:nvCxnSpPr>
          <p:spPr>
            <a:xfrm flipH="1">
              <a:off x="10847387" y="5203844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5D8FE2C-53DE-4299-B59B-739619822BEA}"/>
                </a:ext>
              </a:extLst>
            </p:cNvPr>
            <p:cNvCxnSpPr/>
            <p:nvPr/>
          </p:nvCxnSpPr>
          <p:spPr>
            <a:xfrm flipH="1">
              <a:off x="10729912" y="5203844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A5FC32F-45A1-4B37-9249-651F21D388D4}"/>
                </a:ext>
              </a:extLst>
            </p:cNvPr>
            <p:cNvCxnSpPr/>
            <p:nvPr/>
          </p:nvCxnSpPr>
          <p:spPr>
            <a:xfrm flipH="1">
              <a:off x="10612437" y="5203844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F4243CB-B2AB-49D8-9B66-84235D07DA80}"/>
                </a:ext>
              </a:extLst>
            </p:cNvPr>
            <p:cNvCxnSpPr/>
            <p:nvPr/>
          </p:nvCxnSpPr>
          <p:spPr>
            <a:xfrm flipH="1">
              <a:off x="10494962" y="5203844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FF7D5FBC-D1E3-4CBC-8C01-FE1B13B8DBF9}"/>
                </a:ext>
              </a:extLst>
            </p:cNvPr>
            <p:cNvCxnSpPr/>
            <p:nvPr/>
          </p:nvCxnSpPr>
          <p:spPr>
            <a:xfrm flipH="1">
              <a:off x="10377487" y="5203844"/>
              <a:ext cx="0" cy="60007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그래픽 58">
            <a:extLst>
              <a:ext uri="{FF2B5EF4-FFF2-40B4-BE49-F238E27FC236}">
                <a16:creationId xmlns:a16="http://schemas.microsoft.com/office/drawing/2014/main" id="{5A2B7ABC-3EE2-423E-9B8C-6A831BB3D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4877" y="1158595"/>
            <a:ext cx="311346" cy="311346"/>
          </a:xfrm>
          <a:prstGeom prst="rect">
            <a:avLst/>
          </a:prstGeom>
        </p:spPr>
      </p:pic>
      <p:pic>
        <p:nvPicPr>
          <p:cNvPr id="60" name="그래픽 59">
            <a:extLst>
              <a:ext uri="{FF2B5EF4-FFF2-40B4-BE49-F238E27FC236}">
                <a16:creationId xmlns:a16="http://schemas.microsoft.com/office/drawing/2014/main" id="{B8B6D61C-E963-4CDE-9B46-FF34A1878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7695" y="6124107"/>
            <a:ext cx="311346" cy="311346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0B8EAE58-873B-49DE-9BA6-C3A3FBD60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0326" y="1733152"/>
            <a:ext cx="311346" cy="311346"/>
          </a:xfrm>
          <a:prstGeom prst="rect">
            <a:avLst/>
          </a:prstGeom>
        </p:spPr>
      </p:pic>
      <p:pic>
        <p:nvPicPr>
          <p:cNvPr id="62" name="그래픽 61">
            <a:extLst>
              <a:ext uri="{FF2B5EF4-FFF2-40B4-BE49-F238E27FC236}">
                <a16:creationId xmlns:a16="http://schemas.microsoft.com/office/drawing/2014/main" id="{EA9688F3-AAC3-453B-971F-F8BF13938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0326" y="5549544"/>
            <a:ext cx="311346" cy="311346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4DACBF21-6527-40B4-9D9D-832ECEA6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1298" y="1158595"/>
            <a:ext cx="311346" cy="311346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012E32A5-7042-4322-B1E1-F8D46AE33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7501" y="6116815"/>
            <a:ext cx="311346" cy="311346"/>
          </a:xfrm>
          <a:prstGeom prst="rect">
            <a:avLst/>
          </a:prstGeom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162E1C9D-7888-419D-80AF-7922CD40DAE4}"/>
              </a:ext>
            </a:extLst>
          </p:cNvPr>
          <p:cNvSpPr/>
          <p:nvPr/>
        </p:nvSpPr>
        <p:spPr>
          <a:xfrm>
            <a:off x="2013140" y="1640285"/>
            <a:ext cx="274819" cy="2748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6C4E78C-F8D0-481D-B31B-A49C83E992A5}"/>
              </a:ext>
            </a:extLst>
          </p:cNvPr>
          <p:cNvSpPr/>
          <p:nvPr/>
        </p:nvSpPr>
        <p:spPr>
          <a:xfrm>
            <a:off x="2013140" y="5644213"/>
            <a:ext cx="274819" cy="2748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0DC1293-6718-4A31-8C23-1328BCB230E8}"/>
              </a:ext>
            </a:extLst>
          </p:cNvPr>
          <p:cNvSpPr/>
          <p:nvPr/>
        </p:nvSpPr>
        <p:spPr>
          <a:xfrm>
            <a:off x="5958589" y="2217527"/>
            <a:ext cx="274819" cy="2748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2FDACB1-92A9-4029-9C91-7F363CEBEB53}"/>
              </a:ext>
            </a:extLst>
          </p:cNvPr>
          <p:cNvSpPr/>
          <p:nvPr/>
        </p:nvSpPr>
        <p:spPr>
          <a:xfrm>
            <a:off x="5958588" y="5081614"/>
            <a:ext cx="274819" cy="2748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8633E13-2F5C-4E5D-9D89-CB61E0C790E4}"/>
              </a:ext>
            </a:extLst>
          </p:cNvPr>
          <p:cNvSpPr/>
          <p:nvPr/>
        </p:nvSpPr>
        <p:spPr>
          <a:xfrm>
            <a:off x="9889561" y="1643456"/>
            <a:ext cx="274819" cy="2748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62B1912-DB96-4644-B17B-7C8D8347A6DC}"/>
              </a:ext>
            </a:extLst>
          </p:cNvPr>
          <p:cNvSpPr/>
          <p:nvPr/>
        </p:nvSpPr>
        <p:spPr>
          <a:xfrm>
            <a:off x="9915764" y="5653089"/>
            <a:ext cx="274819" cy="2748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2828653-ED1F-4D01-B885-54CC0F23C02A}"/>
              </a:ext>
            </a:extLst>
          </p:cNvPr>
          <p:cNvSpPr/>
          <p:nvPr/>
        </p:nvSpPr>
        <p:spPr>
          <a:xfrm>
            <a:off x="2074939" y="372141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B7C73F6-4714-4AA9-89BE-34B8F5DED4DC}"/>
              </a:ext>
            </a:extLst>
          </p:cNvPr>
          <p:cNvSpPr/>
          <p:nvPr/>
        </p:nvSpPr>
        <p:spPr>
          <a:xfrm>
            <a:off x="2071349" y="3353390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09CFF4F-D5CC-4831-993F-0B33C2B2F632}"/>
              </a:ext>
            </a:extLst>
          </p:cNvPr>
          <p:cNvSpPr/>
          <p:nvPr/>
        </p:nvSpPr>
        <p:spPr>
          <a:xfrm>
            <a:off x="2071349" y="2983616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3F0E5C1-72DC-4FC7-BBEF-129EDE0AC409}"/>
              </a:ext>
            </a:extLst>
          </p:cNvPr>
          <p:cNvSpPr/>
          <p:nvPr/>
        </p:nvSpPr>
        <p:spPr>
          <a:xfrm>
            <a:off x="2071349" y="260968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A57A261-AB8E-40E7-80AF-7B1CDF6D0080}"/>
              </a:ext>
            </a:extLst>
          </p:cNvPr>
          <p:cNvSpPr/>
          <p:nvPr/>
        </p:nvSpPr>
        <p:spPr>
          <a:xfrm>
            <a:off x="2071349" y="2239910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AD807DC-8B9F-4F6C-8FD8-8D84B5551412}"/>
              </a:ext>
            </a:extLst>
          </p:cNvPr>
          <p:cNvSpPr/>
          <p:nvPr/>
        </p:nvSpPr>
        <p:spPr>
          <a:xfrm>
            <a:off x="2071349" y="4089438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331B01B-F597-4B8F-9B7E-2EBDCCF31C55}"/>
              </a:ext>
            </a:extLst>
          </p:cNvPr>
          <p:cNvSpPr/>
          <p:nvPr/>
        </p:nvSpPr>
        <p:spPr>
          <a:xfrm>
            <a:off x="2077284" y="4457462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C5260C1-6285-4E7E-AACB-5E209F8A2385}"/>
              </a:ext>
            </a:extLst>
          </p:cNvPr>
          <p:cNvSpPr/>
          <p:nvPr/>
        </p:nvSpPr>
        <p:spPr>
          <a:xfrm>
            <a:off x="2077284" y="4829998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EB1BBCD-5C25-40D8-80FF-6224FF5826EC}"/>
              </a:ext>
            </a:extLst>
          </p:cNvPr>
          <p:cNvSpPr/>
          <p:nvPr/>
        </p:nvSpPr>
        <p:spPr>
          <a:xfrm>
            <a:off x="2076200" y="5201099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56344F30-3036-45AF-B915-82F2B7476810}"/>
              </a:ext>
            </a:extLst>
          </p:cNvPr>
          <p:cNvSpPr/>
          <p:nvPr/>
        </p:nvSpPr>
        <p:spPr>
          <a:xfrm>
            <a:off x="6020387" y="372141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257CF65-37EA-45F4-BDA7-764FC6108308}"/>
              </a:ext>
            </a:extLst>
          </p:cNvPr>
          <p:cNvSpPr/>
          <p:nvPr/>
        </p:nvSpPr>
        <p:spPr>
          <a:xfrm>
            <a:off x="5588587" y="372141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933C215B-814E-47CC-BF6D-CE937946101F}"/>
              </a:ext>
            </a:extLst>
          </p:cNvPr>
          <p:cNvSpPr/>
          <p:nvPr/>
        </p:nvSpPr>
        <p:spPr>
          <a:xfrm>
            <a:off x="5156787" y="372141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D49A6FB-F0B1-4725-ABD2-E443F629E88A}"/>
              </a:ext>
            </a:extLst>
          </p:cNvPr>
          <p:cNvSpPr/>
          <p:nvPr/>
        </p:nvSpPr>
        <p:spPr>
          <a:xfrm>
            <a:off x="4724987" y="372141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9DC06D60-BECB-4664-8249-ACE76564A828}"/>
              </a:ext>
            </a:extLst>
          </p:cNvPr>
          <p:cNvSpPr/>
          <p:nvPr/>
        </p:nvSpPr>
        <p:spPr>
          <a:xfrm>
            <a:off x="4293187" y="372022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5383EC0-AE58-494F-811E-073B94D4569D}"/>
              </a:ext>
            </a:extLst>
          </p:cNvPr>
          <p:cNvSpPr/>
          <p:nvPr/>
        </p:nvSpPr>
        <p:spPr>
          <a:xfrm>
            <a:off x="3860681" y="372022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C4CEF4F8-EB1D-4E79-8FFA-F56CF7355B45}"/>
              </a:ext>
            </a:extLst>
          </p:cNvPr>
          <p:cNvSpPr/>
          <p:nvPr/>
        </p:nvSpPr>
        <p:spPr>
          <a:xfrm>
            <a:off x="3424798" y="372022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6A8153A-E359-4FA8-9246-ED4A9B586DC9}"/>
              </a:ext>
            </a:extLst>
          </p:cNvPr>
          <p:cNvSpPr/>
          <p:nvPr/>
        </p:nvSpPr>
        <p:spPr>
          <a:xfrm>
            <a:off x="2992879" y="372022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4374C67-9284-4586-90A7-4A57E9013764}"/>
              </a:ext>
            </a:extLst>
          </p:cNvPr>
          <p:cNvSpPr/>
          <p:nvPr/>
        </p:nvSpPr>
        <p:spPr>
          <a:xfrm>
            <a:off x="2533909" y="372022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B12472E7-1AA4-4A5E-B14E-407653E7A9C3}"/>
              </a:ext>
            </a:extLst>
          </p:cNvPr>
          <p:cNvSpPr/>
          <p:nvPr/>
        </p:nvSpPr>
        <p:spPr>
          <a:xfrm>
            <a:off x="6452187" y="3713123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109C70EF-AC5D-40F8-A14E-A38182ED5820}"/>
              </a:ext>
            </a:extLst>
          </p:cNvPr>
          <p:cNvSpPr/>
          <p:nvPr/>
        </p:nvSpPr>
        <p:spPr>
          <a:xfrm>
            <a:off x="9534035" y="3713123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43E3FDE-35BE-4EF9-B409-71D8F91DA39C}"/>
              </a:ext>
            </a:extLst>
          </p:cNvPr>
          <p:cNvSpPr/>
          <p:nvPr/>
        </p:nvSpPr>
        <p:spPr>
          <a:xfrm>
            <a:off x="9102235" y="3713123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A0B1AF6-42E6-41C8-AC56-E445FF96F39C}"/>
              </a:ext>
            </a:extLst>
          </p:cNvPr>
          <p:cNvSpPr/>
          <p:nvPr/>
        </p:nvSpPr>
        <p:spPr>
          <a:xfrm>
            <a:off x="8670435" y="3711933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D89BE1A-88F0-4ADF-9551-225DC4F230B9}"/>
              </a:ext>
            </a:extLst>
          </p:cNvPr>
          <p:cNvSpPr/>
          <p:nvPr/>
        </p:nvSpPr>
        <p:spPr>
          <a:xfrm>
            <a:off x="8237929" y="3711933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46C6EFB8-2C6A-4D57-B8E7-46A2F1D2F4C1}"/>
              </a:ext>
            </a:extLst>
          </p:cNvPr>
          <p:cNvSpPr/>
          <p:nvPr/>
        </p:nvSpPr>
        <p:spPr>
          <a:xfrm>
            <a:off x="7802046" y="3711933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976525C-3881-4AD1-A895-FE4CEF1C207B}"/>
              </a:ext>
            </a:extLst>
          </p:cNvPr>
          <p:cNvSpPr/>
          <p:nvPr/>
        </p:nvSpPr>
        <p:spPr>
          <a:xfrm>
            <a:off x="7370127" y="3711933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943BFCC-0719-4960-96E5-1EC0880BA8A6}"/>
              </a:ext>
            </a:extLst>
          </p:cNvPr>
          <p:cNvSpPr/>
          <p:nvPr/>
        </p:nvSpPr>
        <p:spPr>
          <a:xfrm>
            <a:off x="6911157" y="3711933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C93CD8BF-5FC3-4F76-AB9A-7688E09EF476}"/>
              </a:ext>
            </a:extLst>
          </p:cNvPr>
          <p:cNvSpPr/>
          <p:nvPr/>
        </p:nvSpPr>
        <p:spPr>
          <a:xfrm>
            <a:off x="9974738" y="372141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E3BCDAE6-96B8-466A-B67E-F1FEBCEBF281}"/>
              </a:ext>
            </a:extLst>
          </p:cNvPr>
          <p:cNvSpPr/>
          <p:nvPr/>
        </p:nvSpPr>
        <p:spPr>
          <a:xfrm>
            <a:off x="9971148" y="3353390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9323FE7-08E4-4912-A09B-CEBDA4FF4266}"/>
              </a:ext>
            </a:extLst>
          </p:cNvPr>
          <p:cNvSpPr/>
          <p:nvPr/>
        </p:nvSpPr>
        <p:spPr>
          <a:xfrm>
            <a:off x="9971148" y="2983616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BC4A38F9-886F-4C97-A99C-C58B0DEF3066}"/>
              </a:ext>
            </a:extLst>
          </p:cNvPr>
          <p:cNvSpPr/>
          <p:nvPr/>
        </p:nvSpPr>
        <p:spPr>
          <a:xfrm>
            <a:off x="9971148" y="260968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5B86CB77-E5AF-454C-8E98-DC4EB3FF2B45}"/>
              </a:ext>
            </a:extLst>
          </p:cNvPr>
          <p:cNvSpPr/>
          <p:nvPr/>
        </p:nvSpPr>
        <p:spPr>
          <a:xfrm>
            <a:off x="9971148" y="4089438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3E7EF7A-2801-404B-80FA-F8335CA24936}"/>
              </a:ext>
            </a:extLst>
          </p:cNvPr>
          <p:cNvSpPr/>
          <p:nvPr/>
        </p:nvSpPr>
        <p:spPr>
          <a:xfrm>
            <a:off x="9977083" y="4457462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0A7A68F0-B627-4697-802D-E710028BAD84}"/>
              </a:ext>
            </a:extLst>
          </p:cNvPr>
          <p:cNvSpPr/>
          <p:nvPr/>
        </p:nvSpPr>
        <p:spPr>
          <a:xfrm>
            <a:off x="9977083" y="4829998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59B38B8-44F8-457E-9BB3-613AE6796144}"/>
              </a:ext>
            </a:extLst>
          </p:cNvPr>
          <p:cNvSpPr/>
          <p:nvPr/>
        </p:nvSpPr>
        <p:spPr>
          <a:xfrm>
            <a:off x="9976078" y="2245702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BA68A7E-F58D-450E-94BD-3DB638474895}"/>
              </a:ext>
            </a:extLst>
          </p:cNvPr>
          <p:cNvSpPr/>
          <p:nvPr/>
        </p:nvSpPr>
        <p:spPr>
          <a:xfrm>
            <a:off x="9977564" y="5245189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BF01BCE-0BD0-496D-AE82-A73FE2973FD9}"/>
              </a:ext>
            </a:extLst>
          </p:cNvPr>
          <p:cNvSpPr/>
          <p:nvPr/>
        </p:nvSpPr>
        <p:spPr>
          <a:xfrm>
            <a:off x="6020387" y="4118289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E28DAED-D46B-4234-9FB4-0C4E0BC92C14}"/>
              </a:ext>
            </a:extLst>
          </p:cNvPr>
          <p:cNvSpPr/>
          <p:nvPr/>
        </p:nvSpPr>
        <p:spPr>
          <a:xfrm>
            <a:off x="6020387" y="4524341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67A7A0E-43F1-4820-ADBB-E89178C644E7}"/>
              </a:ext>
            </a:extLst>
          </p:cNvPr>
          <p:cNvSpPr/>
          <p:nvPr/>
        </p:nvSpPr>
        <p:spPr>
          <a:xfrm>
            <a:off x="6020387" y="3315890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8E84B35-30D7-4A99-9BC6-2F1F6E0946C6}"/>
              </a:ext>
            </a:extLst>
          </p:cNvPr>
          <p:cNvSpPr/>
          <p:nvPr/>
        </p:nvSpPr>
        <p:spPr>
          <a:xfrm>
            <a:off x="6020387" y="2904214"/>
            <a:ext cx="151220" cy="1512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76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E7CE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7CE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E7CE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7CE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55E9B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55E9B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6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8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9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50"/>
                            </p:stCondLst>
                            <p:childTnLst>
                              <p:par>
                                <p:cTn id="9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101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10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109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113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11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121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125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12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250"/>
                            </p:stCondLst>
                            <p:childTnLst>
                              <p:par>
                                <p:cTn id="1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13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137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64848"/>
                                      </p:to>
                                    </p:animClr>
                                    <p:set>
                                      <p:cBhvr>
                                        <p:cTn id="14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A0A0A"/>
                                      </p:to>
                                    </p:animClr>
                                    <p:set>
                                      <p:cBhvr>
                                        <p:cTn id="14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0" grpId="0" animBg="1"/>
      <p:bldP spid="76" grpId="0" animBg="1"/>
      <p:bldP spid="77" grpId="0" animBg="1"/>
      <p:bldP spid="78" grpId="0" animBg="1"/>
      <p:bldP spid="79" grpId="0" animBg="1"/>
      <p:bldP spid="99" grpId="0" animBg="1"/>
      <p:bldP spid="100" grpId="0" animBg="1"/>
      <p:bldP spid="101" grpId="0" animBg="1"/>
      <p:bldP spid="105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90F4EE7-E21E-4098-86B8-23C46C8309F0}"/>
              </a:ext>
            </a:extLst>
          </p:cNvPr>
          <p:cNvSpPr/>
          <p:nvPr/>
        </p:nvSpPr>
        <p:spPr>
          <a:xfrm>
            <a:off x="903440" y="1969287"/>
            <a:ext cx="3372374" cy="3803793"/>
          </a:xfrm>
          <a:prstGeom prst="roundRect">
            <a:avLst>
              <a:gd name="adj" fmla="val 2198"/>
            </a:avLst>
          </a:prstGeom>
          <a:solidFill>
            <a:srgbClr val="F8F3E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C94A2D-A922-4606-B259-C3702A57E44E}"/>
              </a:ext>
            </a:extLst>
          </p:cNvPr>
          <p:cNvSpPr/>
          <p:nvPr/>
        </p:nvSpPr>
        <p:spPr>
          <a:xfrm>
            <a:off x="4409813" y="1969287"/>
            <a:ext cx="3372374" cy="3803793"/>
          </a:xfrm>
          <a:prstGeom prst="roundRect">
            <a:avLst>
              <a:gd name="adj" fmla="val 2198"/>
            </a:avLst>
          </a:prstGeom>
          <a:solidFill>
            <a:srgbClr val="F8F3E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DB902E-406E-4ADF-95DD-EB912A7554BC}"/>
              </a:ext>
            </a:extLst>
          </p:cNvPr>
          <p:cNvSpPr/>
          <p:nvPr/>
        </p:nvSpPr>
        <p:spPr>
          <a:xfrm>
            <a:off x="1744663" y="2686239"/>
            <a:ext cx="166423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alpha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쉬운 길안내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29DA6D-8F01-4519-9380-E524FCD9C8E2}"/>
              </a:ext>
            </a:extLst>
          </p:cNvPr>
          <p:cNvCxnSpPr/>
          <p:nvPr/>
        </p:nvCxnSpPr>
        <p:spPr>
          <a:xfrm>
            <a:off x="1143730" y="3871183"/>
            <a:ext cx="2896965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E37244-647F-48E2-AB77-224D9072E04E}"/>
              </a:ext>
            </a:extLst>
          </p:cNvPr>
          <p:cNvSpPr/>
          <p:nvPr/>
        </p:nvSpPr>
        <p:spPr>
          <a:xfrm>
            <a:off x="984049" y="4236263"/>
            <a:ext cx="3185487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카메라를 이용한 길안내로</a:t>
            </a:r>
            <a:endParaRPr lang="en-US" altLang="ko-KR" sz="2000" dirty="0">
              <a:solidFill>
                <a:schemeClr val="tx1">
                  <a:alpha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낯선 환경에서도</a:t>
            </a:r>
            <a:r>
              <a:rPr lang="en-US" altLang="ko-KR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시각 정보를</a:t>
            </a:r>
            <a:endParaRPr lang="en-US" altLang="ko-KR" sz="2000" dirty="0">
              <a:solidFill>
                <a:schemeClr val="tx1">
                  <a:alpha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활용해 쉬운 길안내 가능</a:t>
            </a:r>
            <a:endParaRPr lang="en-US" altLang="ko-KR" sz="2000" dirty="0">
              <a:solidFill>
                <a:schemeClr val="tx1">
                  <a:alpha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45A00A-F66C-4636-A751-F09499BEB7BF}"/>
              </a:ext>
            </a:extLst>
          </p:cNvPr>
          <p:cNvSpPr/>
          <p:nvPr/>
        </p:nvSpPr>
        <p:spPr>
          <a:xfrm>
            <a:off x="4944886" y="2715088"/>
            <a:ext cx="230223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alpha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관광지 정보 안내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AB3BCBB-EC74-490E-9CA7-14DF7E060FAC}"/>
              </a:ext>
            </a:extLst>
          </p:cNvPr>
          <p:cNvCxnSpPr/>
          <p:nvPr/>
        </p:nvCxnSpPr>
        <p:spPr>
          <a:xfrm>
            <a:off x="4650103" y="3871183"/>
            <a:ext cx="2896965" cy="0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8DD505-D14D-4700-B680-4DDC6E3E74F5}"/>
              </a:ext>
            </a:extLst>
          </p:cNvPr>
          <p:cNvSpPr/>
          <p:nvPr/>
        </p:nvSpPr>
        <p:spPr>
          <a:xfrm>
            <a:off x="4740535" y="4236263"/>
            <a:ext cx="2717411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근처 관광지 안내를 통해</a:t>
            </a:r>
            <a:endParaRPr lang="en-US" altLang="ko-KR" sz="2000" dirty="0">
              <a:solidFill>
                <a:schemeClr val="tx1">
                  <a:alpha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서울의 주요 관광지나</a:t>
            </a:r>
            <a:endParaRPr lang="en-US" altLang="ko-KR" sz="2000" dirty="0">
              <a:solidFill>
                <a:schemeClr val="tx1">
                  <a:alpha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숨은 명소 소개 가능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C57A28-D2A2-42F4-AC1F-6C8F82F11C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29892E1-0ABC-4D3A-90A8-87C755AFAAE8}"/>
              </a:ext>
            </a:extLst>
          </p:cNvPr>
          <p:cNvSpPr/>
          <p:nvPr/>
        </p:nvSpPr>
        <p:spPr>
          <a:xfrm>
            <a:off x="4746027" y="1194496"/>
            <a:ext cx="2907381" cy="5168678"/>
          </a:xfrm>
          <a:prstGeom prst="roundRect">
            <a:avLst>
              <a:gd name="adj" fmla="val 40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A21B328-A4D1-4284-ACDD-E9F8B9424117}"/>
              </a:ext>
            </a:extLst>
          </p:cNvPr>
          <p:cNvGrpSpPr/>
          <p:nvPr/>
        </p:nvGrpSpPr>
        <p:grpSpPr>
          <a:xfrm>
            <a:off x="7916186" y="1969286"/>
            <a:ext cx="3372374" cy="3803793"/>
            <a:chOff x="7916186" y="1969286"/>
            <a:chExt cx="3372374" cy="380379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1E24BBC-E066-42FF-A195-C16AC06196C3}"/>
                </a:ext>
              </a:extLst>
            </p:cNvPr>
            <p:cNvSpPr/>
            <p:nvPr/>
          </p:nvSpPr>
          <p:spPr>
            <a:xfrm>
              <a:off x="7916186" y="1969286"/>
              <a:ext cx="3372374" cy="3803793"/>
            </a:xfrm>
            <a:prstGeom prst="roundRect">
              <a:avLst>
                <a:gd name="adj" fmla="val 2198"/>
              </a:avLst>
            </a:prstGeom>
            <a:solidFill>
              <a:srgbClr val="F8F3EC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A967E6B-CC58-47EF-9BC2-3B8F0FBDF1A9}"/>
                </a:ext>
              </a:extLst>
            </p:cNvPr>
            <p:cNvSpPr/>
            <p:nvPr/>
          </p:nvSpPr>
          <p:spPr>
            <a:xfrm>
              <a:off x="8897675" y="2686238"/>
              <a:ext cx="1383712" cy="4616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alpha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광고 활용</a:t>
              </a: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82BC4B6-AF84-4CA7-88DE-14EEEC687FBB}"/>
                </a:ext>
              </a:extLst>
            </p:cNvPr>
            <p:cNvCxnSpPr/>
            <p:nvPr/>
          </p:nvCxnSpPr>
          <p:spPr>
            <a:xfrm>
              <a:off x="8156476" y="3871182"/>
              <a:ext cx="2896965" cy="0"/>
            </a:xfrm>
            <a:prstGeom prst="line">
              <a:avLst/>
            </a:prstGeom>
            <a:ln w="1905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9ECAF8F-5F48-4C0F-8242-30FD0021AF6C}"/>
                </a:ext>
              </a:extLst>
            </p:cNvPr>
            <p:cNvSpPr/>
            <p:nvPr/>
          </p:nvSpPr>
          <p:spPr>
            <a:xfrm>
              <a:off x="8046505" y="4082375"/>
              <a:ext cx="3111749" cy="132343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tx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호텔</a:t>
              </a:r>
              <a:r>
                <a:rPr lang="en-US" altLang="ko-KR" sz="2000" dirty="0">
                  <a:solidFill>
                    <a:schemeClr val="tx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상점 등 광고가 필요한</a:t>
              </a:r>
              <a:endParaRPr lang="en-US" altLang="ko-KR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경우 </a:t>
              </a:r>
              <a:r>
                <a:rPr lang="en-US" altLang="ko-KR" sz="2000" dirty="0">
                  <a:solidFill>
                    <a:schemeClr val="tx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AR</a:t>
              </a:r>
              <a:r>
                <a:rPr lang="ko-KR" altLang="en-US" sz="2000" dirty="0">
                  <a:solidFill>
                    <a:schemeClr val="tx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화면에 상호를 띄워</a:t>
              </a:r>
              <a:endParaRPr lang="en-US" altLang="ko-KR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보다 효과적이고 직관적인</a:t>
              </a:r>
              <a:endParaRPr lang="en-US" altLang="ko-KR" sz="2000" dirty="0">
                <a:solidFill>
                  <a:schemeClr val="tx1">
                    <a:alpha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>
                      <a:alpha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광고 효과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662A155-E212-45F0-8525-37D1D106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4" y="188274"/>
            <a:ext cx="11505033" cy="817948"/>
          </a:xfrm>
        </p:spPr>
        <p:txBody>
          <a:bodyPr/>
          <a:lstStyle/>
          <a:p>
            <a:r>
              <a:rPr lang="ko-KR" altLang="en-US" dirty="0"/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7471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AE045-F285-4ED1-9D0A-F0FB189D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출처</a:t>
            </a: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290404EB-5A39-43C3-9BCB-70CEA9BE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527" y="1643466"/>
            <a:ext cx="453600" cy="453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4758A9A-91E5-4E75-8180-BCDF81731514}"/>
              </a:ext>
            </a:extLst>
          </p:cNvPr>
          <p:cNvSpPr/>
          <p:nvPr/>
        </p:nvSpPr>
        <p:spPr>
          <a:xfrm>
            <a:off x="1632127" y="1716377"/>
            <a:ext cx="2949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designed by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Freepik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from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Flaticon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7ADCD2B-41B5-4BF7-A980-654A4AAEB9B7}"/>
              </a:ext>
            </a:extLst>
          </p:cNvPr>
          <p:cNvSpPr/>
          <p:nvPr/>
        </p:nvSpPr>
        <p:spPr>
          <a:xfrm>
            <a:off x="1632127" y="2272206"/>
            <a:ext cx="2949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designed by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Freepik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from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Flaticon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2904AE-2876-4E20-954C-D805956F9723}"/>
              </a:ext>
            </a:extLst>
          </p:cNvPr>
          <p:cNvSpPr/>
          <p:nvPr/>
        </p:nvSpPr>
        <p:spPr>
          <a:xfrm>
            <a:off x="1632127" y="2828035"/>
            <a:ext cx="2949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designed by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Freepik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from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Flaticon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2742DC-B8D7-40B4-A7D9-99DE9621BDF1}"/>
              </a:ext>
            </a:extLst>
          </p:cNvPr>
          <p:cNvSpPr/>
          <p:nvPr/>
        </p:nvSpPr>
        <p:spPr>
          <a:xfrm>
            <a:off x="1632127" y="3383864"/>
            <a:ext cx="3569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designed by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Freepik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Market from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Flaticon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B99A24-6617-4105-BC22-89B48CA3C90C}"/>
              </a:ext>
            </a:extLst>
          </p:cNvPr>
          <p:cNvSpPr/>
          <p:nvPr/>
        </p:nvSpPr>
        <p:spPr>
          <a:xfrm>
            <a:off x="1632127" y="3939693"/>
            <a:ext cx="29498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designed by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Freepik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from </a:t>
            </a:r>
            <a:r>
              <a:rPr lang="en-US" altLang="ko-KR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Flaticon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5" name="그래픽 54">
            <a:extLst>
              <a:ext uri="{FF2B5EF4-FFF2-40B4-BE49-F238E27FC236}">
                <a16:creationId xmlns:a16="http://schemas.microsoft.com/office/drawing/2014/main" id="{C0530AE4-9E73-48C9-BA9F-539D74289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527" y="2199294"/>
            <a:ext cx="453600" cy="4536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C8BEDC3B-F66F-4174-9484-ECB40D7CC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8527" y="2755122"/>
            <a:ext cx="453600" cy="45360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BE5A5F80-7049-48D0-9BB3-E4A7E24B2DB4}"/>
              </a:ext>
            </a:extLst>
          </p:cNvPr>
          <p:cNvGrpSpPr/>
          <p:nvPr/>
        </p:nvGrpSpPr>
        <p:grpSpPr>
          <a:xfrm>
            <a:off x="1178527" y="3394956"/>
            <a:ext cx="453600" cy="285592"/>
            <a:chOff x="8929688" y="2590800"/>
            <a:chExt cx="1233375" cy="776549"/>
          </a:xfrm>
        </p:grpSpPr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0536423-266D-42D7-BA6A-6915122B95D3}"/>
                </a:ext>
              </a:extLst>
            </p:cNvPr>
            <p:cNvSpPr/>
            <p:nvPr/>
          </p:nvSpPr>
          <p:spPr>
            <a:xfrm>
              <a:off x="9933817" y="2942142"/>
              <a:ext cx="228870" cy="349328"/>
            </a:xfrm>
            <a:custGeom>
              <a:avLst/>
              <a:gdLst>
                <a:gd name="connsiteX0" fmla="*/ 0 w 228869"/>
                <a:gd name="connsiteY0" fmla="*/ 54470 h 349327"/>
                <a:gd name="connsiteX1" fmla="*/ 54470 w 228869"/>
                <a:gd name="connsiteY1" fmla="*/ 0 h 349327"/>
                <a:gd name="connsiteX2" fmla="*/ 229359 w 228869"/>
                <a:gd name="connsiteY2" fmla="*/ 0 h 349327"/>
                <a:gd name="connsiteX3" fmla="*/ 229359 w 228869"/>
                <a:gd name="connsiteY3" fmla="*/ 326497 h 349327"/>
                <a:gd name="connsiteX4" fmla="*/ 204505 w 228869"/>
                <a:gd name="connsiteY4" fmla="*/ 351351 h 349327"/>
                <a:gd name="connsiteX5" fmla="*/ 0 w 228869"/>
                <a:gd name="connsiteY5" fmla="*/ 351351 h 34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869" h="349327">
                  <a:moveTo>
                    <a:pt x="0" y="54470"/>
                  </a:moveTo>
                  <a:cubicBezTo>
                    <a:pt x="0" y="24393"/>
                    <a:pt x="24393" y="0"/>
                    <a:pt x="54470" y="0"/>
                  </a:cubicBezTo>
                  <a:lnTo>
                    <a:pt x="229359" y="0"/>
                  </a:lnTo>
                  <a:lnTo>
                    <a:pt x="229359" y="326497"/>
                  </a:lnTo>
                  <a:cubicBezTo>
                    <a:pt x="229359" y="340218"/>
                    <a:pt x="218236" y="351351"/>
                    <a:pt x="204505" y="351351"/>
                  </a:cubicBezTo>
                  <a:lnTo>
                    <a:pt x="0" y="351351"/>
                  </a:lnTo>
                  <a:close/>
                </a:path>
              </a:pathLst>
            </a:custGeom>
            <a:solidFill>
              <a:srgbClr val="5A5A5A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496B165E-7754-44FE-A80F-16F5A5A62BD7}"/>
                </a:ext>
              </a:extLst>
            </p:cNvPr>
            <p:cNvSpPr/>
            <p:nvPr/>
          </p:nvSpPr>
          <p:spPr>
            <a:xfrm>
              <a:off x="9870021" y="2914916"/>
              <a:ext cx="291508" cy="378238"/>
            </a:xfrm>
            <a:custGeom>
              <a:avLst/>
              <a:gdLst>
                <a:gd name="connsiteX0" fmla="*/ 225585 w 291507"/>
                <a:gd name="connsiteY0" fmla="*/ 0 h 378237"/>
                <a:gd name="connsiteX1" fmla="*/ 225585 w 291507"/>
                <a:gd name="connsiteY1" fmla="*/ 327306 h 378237"/>
                <a:gd name="connsiteX2" fmla="*/ 200732 w 291507"/>
                <a:gd name="connsiteY2" fmla="*/ 352160 h 378237"/>
                <a:gd name="connsiteX3" fmla="*/ 0 w 291507"/>
                <a:gd name="connsiteY3" fmla="*/ 352160 h 378237"/>
                <a:gd name="connsiteX4" fmla="*/ 0 w 291507"/>
                <a:gd name="connsiteY4" fmla="*/ 378576 h 378237"/>
                <a:gd name="connsiteX5" fmla="*/ 268301 w 291507"/>
                <a:gd name="connsiteY5" fmla="*/ 378576 h 378237"/>
                <a:gd name="connsiteX6" fmla="*/ 293155 w 291507"/>
                <a:gd name="connsiteY6" fmla="*/ 353722 h 378237"/>
                <a:gd name="connsiteX7" fmla="*/ 293155 w 291507"/>
                <a:gd name="connsiteY7" fmla="*/ 0 h 3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507" h="378237">
                  <a:moveTo>
                    <a:pt x="225585" y="0"/>
                  </a:moveTo>
                  <a:lnTo>
                    <a:pt x="225585" y="327306"/>
                  </a:lnTo>
                  <a:cubicBezTo>
                    <a:pt x="225585" y="341037"/>
                    <a:pt x="214462" y="352160"/>
                    <a:pt x="200732" y="352160"/>
                  </a:cubicBezTo>
                  <a:lnTo>
                    <a:pt x="0" y="352160"/>
                  </a:lnTo>
                  <a:lnTo>
                    <a:pt x="0" y="378576"/>
                  </a:lnTo>
                  <a:lnTo>
                    <a:pt x="268301" y="378576"/>
                  </a:lnTo>
                  <a:cubicBezTo>
                    <a:pt x="282031" y="378576"/>
                    <a:pt x="293155" y="367453"/>
                    <a:pt x="293155" y="353722"/>
                  </a:cubicBezTo>
                  <a:lnTo>
                    <a:pt x="293155" y="0"/>
                  </a:lnTo>
                  <a:close/>
                </a:path>
              </a:pathLst>
            </a:custGeom>
            <a:solidFill>
              <a:srgbClr val="444444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30E9951-63C1-4B26-AB51-56010F9F3136}"/>
                </a:ext>
              </a:extLst>
            </p:cNvPr>
            <p:cNvSpPr/>
            <p:nvPr/>
          </p:nvSpPr>
          <p:spPr>
            <a:xfrm>
              <a:off x="9894781" y="3043288"/>
              <a:ext cx="267416" cy="81911"/>
            </a:xfrm>
            <a:custGeom>
              <a:avLst/>
              <a:gdLst>
                <a:gd name="connsiteX0" fmla="*/ 268395 w 267416"/>
                <a:gd name="connsiteY0" fmla="*/ 83398 h 81911"/>
                <a:gd name="connsiteX1" fmla="*/ 0 w 267416"/>
                <a:gd name="connsiteY1" fmla="*/ 83398 h 81911"/>
                <a:gd name="connsiteX2" fmla="*/ 0 w 267416"/>
                <a:gd name="connsiteY2" fmla="*/ 0 h 81911"/>
                <a:gd name="connsiteX3" fmla="*/ 268395 w 267416"/>
                <a:gd name="connsiteY3" fmla="*/ 0 h 81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416" h="81911">
                  <a:moveTo>
                    <a:pt x="268395" y="83398"/>
                  </a:moveTo>
                  <a:lnTo>
                    <a:pt x="0" y="83398"/>
                  </a:lnTo>
                  <a:lnTo>
                    <a:pt x="0" y="0"/>
                  </a:lnTo>
                  <a:lnTo>
                    <a:pt x="268395" y="0"/>
                  </a:lnTo>
                  <a:close/>
                </a:path>
              </a:pathLst>
            </a:custGeom>
            <a:solidFill>
              <a:srgbClr val="9C9C9C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687EFB4-D2DA-48F7-B2C0-0E20084E1270}"/>
                </a:ext>
              </a:extLst>
            </p:cNvPr>
            <p:cNvSpPr/>
            <p:nvPr/>
          </p:nvSpPr>
          <p:spPr>
            <a:xfrm>
              <a:off x="9894781" y="3210085"/>
              <a:ext cx="267416" cy="81911"/>
            </a:xfrm>
            <a:custGeom>
              <a:avLst/>
              <a:gdLst>
                <a:gd name="connsiteX0" fmla="*/ 0 w 267416"/>
                <a:gd name="connsiteY0" fmla="*/ 0 h 81911"/>
                <a:gd name="connsiteX1" fmla="*/ 0 w 267416"/>
                <a:gd name="connsiteY1" fmla="*/ 83408 h 81911"/>
                <a:gd name="connsiteX2" fmla="*/ 243541 w 267416"/>
                <a:gd name="connsiteY2" fmla="*/ 83408 h 81911"/>
                <a:gd name="connsiteX3" fmla="*/ 268395 w 267416"/>
                <a:gd name="connsiteY3" fmla="*/ 58554 h 81911"/>
                <a:gd name="connsiteX4" fmla="*/ 268395 w 267416"/>
                <a:gd name="connsiteY4" fmla="*/ 0 h 81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416" h="81911">
                  <a:moveTo>
                    <a:pt x="0" y="0"/>
                  </a:moveTo>
                  <a:lnTo>
                    <a:pt x="0" y="83408"/>
                  </a:lnTo>
                  <a:lnTo>
                    <a:pt x="243541" y="83408"/>
                  </a:lnTo>
                  <a:cubicBezTo>
                    <a:pt x="257272" y="83408"/>
                    <a:pt x="268395" y="72284"/>
                    <a:pt x="268395" y="58554"/>
                  </a:cubicBezTo>
                  <a:lnTo>
                    <a:pt x="268395" y="0"/>
                  </a:lnTo>
                  <a:close/>
                </a:path>
              </a:pathLst>
            </a:custGeom>
            <a:solidFill>
              <a:srgbClr val="9C9C9C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887BEFBA-C497-40B6-A536-3649F0E9335E}"/>
                </a:ext>
              </a:extLst>
            </p:cNvPr>
            <p:cNvSpPr/>
            <p:nvPr/>
          </p:nvSpPr>
          <p:spPr>
            <a:xfrm>
              <a:off x="9894781" y="3210085"/>
              <a:ext cx="267416" cy="81911"/>
            </a:xfrm>
            <a:custGeom>
              <a:avLst/>
              <a:gdLst>
                <a:gd name="connsiteX0" fmla="*/ 268395 w 267416"/>
                <a:gd name="connsiteY0" fmla="*/ 58554 h 81911"/>
                <a:gd name="connsiteX1" fmla="*/ 268395 w 267416"/>
                <a:gd name="connsiteY1" fmla="*/ 0 h 81911"/>
                <a:gd name="connsiteX2" fmla="*/ 200826 w 267416"/>
                <a:gd name="connsiteY2" fmla="*/ 0 h 81911"/>
                <a:gd name="connsiteX3" fmla="*/ 200826 w 267416"/>
                <a:gd name="connsiteY3" fmla="*/ 32138 h 81911"/>
                <a:gd name="connsiteX4" fmla="*/ 175972 w 267416"/>
                <a:gd name="connsiteY4" fmla="*/ 56992 h 81911"/>
                <a:gd name="connsiteX5" fmla="*/ 0 w 267416"/>
                <a:gd name="connsiteY5" fmla="*/ 56992 h 81911"/>
                <a:gd name="connsiteX6" fmla="*/ 0 w 267416"/>
                <a:gd name="connsiteY6" fmla="*/ 83408 h 81911"/>
                <a:gd name="connsiteX7" fmla="*/ 243541 w 267416"/>
                <a:gd name="connsiteY7" fmla="*/ 83408 h 81911"/>
                <a:gd name="connsiteX8" fmla="*/ 268395 w 267416"/>
                <a:gd name="connsiteY8" fmla="*/ 58554 h 81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416" h="81911">
                  <a:moveTo>
                    <a:pt x="268395" y="58554"/>
                  </a:moveTo>
                  <a:lnTo>
                    <a:pt x="268395" y="0"/>
                  </a:lnTo>
                  <a:lnTo>
                    <a:pt x="200826" y="0"/>
                  </a:lnTo>
                  <a:lnTo>
                    <a:pt x="200826" y="32138"/>
                  </a:lnTo>
                  <a:cubicBezTo>
                    <a:pt x="200826" y="45868"/>
                    <a:pt x="189702" y="56992"/>
                    <a:pt x="175972" y="56992"/>
                  </a:cubicBezTo>
                  <a:lnTo>
                    <a:pt x="0" y="56992"/>
                  </a:lnTo>
                  <a:lnTo>
                    <a:pt x="0" y="83408"/>
                  </a:lnTo>
                  <a:lnTo>
                    <a:pt x="243541" y="83408"/>
                  </a:lnTo>
                  <a:cubicBezTo>
                    <a:pt x="257272" y="83408"/>
                    <a:pt x="268395" y="72275"/>
                    <a:pt x="268395" y="58554"/>
                  </a:cubicBezTo>
                  <a:close/>
                </a:path>
              </a:pathLst>
            </a:custGeom>
            <a:solidFill>
              <a:srgbClr val="838383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D5DD6628-8E8D-409A-A055-DA7A59D836ED}"/>
                </a:ext>
              </a:extLst>
            </p:cNvPr>
            <p:cNvSpPr/>
            <p:nvPr/>
          </p:nvSpPr>
          <p:spPr>
            <a:xfrm>
              <a:off x="9258463" y="2715361"/>
              <a:ext cx="792612" cy="125276"/>
            </a:xfrm>
            <a:custGeom>
              <a:avLst/>
              <a:gdLst>
                <a:gd name="connsiteX0" fmla="*/ 775372 w 792612"/>
                <a:gd name="connsiteY0" fmla="*/ 0 h 125276"/>
                <a:gd name="connsiteX1" fmla="*/ 18633 w 792612"/>
                <a:gd name="connsiteY1" fmla="*/ 0 h 125276"/>
                <a:gd name="connsiteX2" fmla="*/ 0 w 792612"/>
                <a:gd name="connsiteY2" fmla="*/ 18643 h 125276"/>
                <a:gd name="connsiteX3" fmla="*/ 18633 w 792612"/>
                <a:gd name="connsiteY3" fmla="*/ 37285 h 125276"/>
                <a:gd name="connsiteX4" fmla="*/ 201296 w 792612"/>
                <a:gd name="connsiteY4" fmla="*/ 37285 h 125276"/>
                <a:gd name="connsiteX5" fmla="*/ 201296 w 792612"/>
                <a:gd name="connsiteY5" fmla="*/ 108111 h 125276"/>
                <a:gd name="connsiteX6" fmla="*/ 219939 w 792612"/>
                <a:gd name="connsiteY6" fmla="*/ 126754 h 125276"/>
                <a:gd name="connsiteX7" fmla="*/ 238572 w 792612"/>
                <a:gd name="connsiteY7" fmla="*/ 108111 h 125276"/>
                <a:gd name="connsiteX8" fmla="*/ 238572 w 792612"/>
                <a:gd name="connsiteY8" fmla="*/ 37285 h 125276"/>
                <a:gd name="connsiteX9" fmla="*/ 385202 w 792612"/>
                <a:gd name="connsiteY9" fmla="*/ 37285 h 125276"/>
                <a:gd name="connsiteX10" fmla="*/ 385202 w 792612"/>
                <a:gd name="connsiteY10" fmla="*/ 108111 h 125276"/>
                <a:gd name="connsiteX11" fmla="*/ 403844 w 792612"/>
                <a:gd name="connsiteY11" fmla="*/ 126754 h 125276"/>
                <a:gd name="connsiteX12" fmla="*/ 422478 w 792612"/>
                <a:gd name="connsiteY12" fmla="*/ 108111 h 125276"/>
                <a:gd name="connsiteX13" fmla="*/ 422478 w 792612"/>
                <a:gd name="connsiteY13" fmla="*/ 37285 h 125276"/>
                <a:gd name="connsiteX14" fmla="*/ 569107 w 792612"/>
                <a:gd name="connsiteY14" fmla="*/ 37285 h 125276"/>
                <a:gd name="connsiteX15" fmla="*/ 569107 w 792612"/>
                <a:gd name="connsiteY15" fmla="*/ 108111 h 125276"/>
                <a:gd name="connsiteX16" fmla="*/ 587749 w 792612"/>
                <a:gd name="connsiteY16" fmla="*/ 126754 h 125276"/>
                <a:gd name="connsiteX17" fmla="*/ 606383 w 792612"/>
                <a:gd name="connsiteY17" fmla="*/ 108111 h 125276"/>
                <a:gd name="connsiteX18" fmla="*/ 606383 w 792612"/>
                <a:gd name="connsiteY18" fmla="*/ 37285 h 125276"/>
                <a:gd name="connsiteX19" fmla="*/ 775381 w 792612"/>
                <a:gd name="connsiteY19" fmla="*/ 37285 h 125276"/>
                <a:gd name="connsiteX20" fmla="*/ 794015 w 792612"/>
                <a:gd name="connsiteY20" fmla="*/ 18643 h 125276"/>
                <a:gd name="connsiteX21" fmla="*/ 775372 w 792612"/>
                <a:gd name="connsiteY21" fmla="*/ 0 h 125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2612" h="125276">
                  <a:moveTo>
                    <a:pt x="775372" y="0"/>
                  </a:moveTo>
                  <a:lnTo>
                    <a:pt x="18633" y="0"/>
                  </a:lnTo>
                  <a:cubicBezTo>
                    <a:pt x="8338" y="0"/>
                    <a:pt x="0" y="8347"/>
                    <a:pt x="0" y="18643"/>
                  </a:cubicBezTo>
                  <a:cubicBezTo>
                    <a:pt x="0" y="28938"/>
                    <a:pt x="8338" y="37285"/>
                    <a:pt x="18633" y="37285"/>
                  </a:cubicBezTo>
                  <a:lnTo>
                    <a:pt x="201296" y="37285"/>
                  </a:lnTo>
                  <a:lnTo>
                    <a:pt x="201296" y="108111"/>
                  </a:lnTo>
                  <a:cubicBezTo>
                    <a:pt x="201296" y="118406"/>
                    <a:pt x="209634" y="126754"/>
                    <a:pt x="219939" y="126754"/>
                  </a:cubicBezTo>
                  <a:cubicBezTo>
                    <a:pt x="230225" y="126754"/>
                    <a:pt x="238572" y="118406"/>
                    <a:pt x="238572" y="108111"/>
                  </a:cubicBezTo>
                  <a:lnTo>
                    <a:pt x="238572" y="37285"/>
                  </a:lnTo>
                  <a:lnTo>
                    <a:pt x="385202" y="37285"/>
                  </a:lnTo>
                  <a:lnTo>
                    <a:pt x="385202" y="108111"/>
                  </a:lnTo>
                  <a:cubicBezTo>
                    <a:pt x="385202" y="118406"/>
                    <a:pt x="393539" y="126754"/>
                    <a:pt x="403844" y="126754"/>
                  </a:cubicBezTo>
                  <a:cubicBezTo>
                    <a:pt x="414130" y="126754"/>
                    <a:pt x="422478" y="118406"/>
                    <a:pt x="422478" y="108111"/>
                  </a:cubicBezTo>
                  <a:lnTo>
                    <a:pt x="422478" y="37285"/>
                  </a:lnTo>
                  <a:lnTo>
                    <a:pt x="569107" y="37285"/>
                  </a:lnTo>
                  <a:lnTo>
                    <a:pt x="569107" y="108111"/>
                  </a:lnTo>
                  <a:cubicBezTo>
                    <a:pt x="569107" y="118406"/>
                    <a:pt x="577445" y="126754"/>
                    <a:pt x="587749" y="126754"/>
                  </a:cubicBezTo>
                  <a:cubicBezTo>
                    <a:pt x="598035" y="126754"/>
                    <a:pt x="606383" y="118406"/>
                    <a:pt x="606383" y="108111"/>
                  </a:cubicBezTo>
                  <a:lnTo>
                    <a:pt x="606383" y="37285"/>
                  </a:lnTo>
                  <a:lnTo>
                    <a:pt x="775381" y="37285"/>
                  </a:lnTo>
                  <a:cubicBezTo>
                    <a:pt x="785677" y="37285"/>
                    <a:pt x="794015" y="28938"/>
                    <a:pt x="794015" y="18643"/>
                  </a:cubicBezTo>
                  <a:cubicBezTo>
                    <a:pt x="794015" y="8347"/>
                    <a:pt x="785667" y="0"/>
                    <a:pt x="775372" y="0"/>
                  </a:cubicBezTo>
                  <a:close/>
                </a:path>
              </a:pathLst>
            </a:custGeom>
            <a:solidFill>
              <a:srgbClr val="FF6930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CAEBEF7A-A170-4852-B656-7352B806E280}"/>
                </a:ext>
              </a:extLst>
            </p:cNvPr>
            <p:cNvSpPr/>
            <p:nvPr/>
          </p:nvSpPr>
          <p:spPr>
            <a:xfrm>
              <a:off x="8929688" y="2590800"/>
              <a:ext cx="1231079" cy="701064"/>
            </a:xfrm>
            <a:custGeom>
              <a:avLst/>
              <a:gdLst>
                <a:gd name="connsiteX0" fmla="*/ 135957 w 1231078"/>
                <a:gd name="connsiteY0" fmla="*/ 0 h 701064"/>
                <a:gd name="connsiteX1" fmla="*/ 352668 w 1231078"/>
                <a:gd name="connsiteY1" fmla="*/ 0 h 701064"/>
                <a:gd name="connsiteX2" fmla="*/ 379348 w 1231078"/>
                <a:gd name="connsiteY2" fmla="*/ 26689 h 701064"/>
                <a:gd name="connsiteX3" fmla="*/ 379348 w 1231078"/>
                <a:gd name="connsiteY3" fmla="*/ 217097 h 701064"/>
                <a:gd name="connsiteX4" fmla="*/ 1085504 w 1231078"/>
                <a:gd name="connsiteY4" fmla="*/ 217097 h 701064"/>
                <a:gd name="connsiteX5" fmla="*/ 1085504 w 1231078"/>
                <a:gd name="connsiteY5" fmla="*/ 105928 h 701064"/>
                <a:gd name="connsiteX6" fmla="*/ 1110358 w 1231078"/>
                <a:gd name="connsiteY6" fmla="*/ 81074 h 701064"/>
                <a:gd name="connsiteX7" fmla="*/ 1208634 w 1231078"/>
                <a:gd name="connsiteY7" fmla="*/ 81074 h 701064"/>
                <a:gd name="connsiteX8" fmla="*/ 1233488 w 1231078"/>
                <a:gd name="connsiteY8" fmla="*/ 105928 h 701064"/>
                <a:gd name="connsiteX9" fmla="*/ 1233488 w 1231078"/>
                <a:gd name="connsiteY9" fmla="*/ 364385 h 701064"/>
                <a:gd name="connsiteX10" fmla="*/ 1073289 w 1231078"/>
                <a:gd name="connsiteY10" fmla="*/ 364385 h 701064"/>
                <a:gd name="connsiteX11" fmla="*/ 1018819 w 1231078"/>
                <a:gd name="connsiteY11" fmla="*/ 418854 h 701064"/>
                <a:gd name="connsiteX12" fmla="*/ 1018819 w 1231078"/>
                <a:gd name="connsiteY12" fmla="*/ 702693 h 701064"/>
                <a:gd name="connsiteX13" fmla="*/ 954261 w 1231078"/>
                <a:gd name="connsiteY13" fmla="*/ 702693 h 701064"/>
                <a:gd name="connsiteX14" fmla="*/ 943938 w 1231078"/>
                <a:gd name="connsiteY14" fmla="*/ 692407 h 701064"/>
                <a:gd name="connsiteX15" fmla="*/ 680502 w 1231078"/>
                <a:gd name="connsiteY15" fmla="*/ 692407 h 701064"/>
                <a:gd name="connsiteX16" fmla="*/ 671505 w 1231078"/>
                <a:gd name="connsiteY16" fmla="*/ 702693 h 701064"/>
                <a:gd name="connsiteX17" fmla="*/ 347436 w 1231078"/>
                <a:gd name="connsiteY17" fmla="*/ 702693 h 701064"/>
                <a:gd name="connsiteX18" fmla="*/ 337743 w 1231078"/>
                <a:gd name="connsiteY18" fmla="*/ 694618 h 701064"/>
                <a:gd name="connsiteX19" fmla="*/ 72218 w 1231078"/>
                <a:gd name="connsiteY19" fmla="*/ 694618 h 701064"/>
                <a:gd name="connsiteX20" fmla="*/ 64680 w 1231078"/>
                <a:gd name="connsiteY20" fmla="*/ 702693 h 701064"/>
                <a:gd name="connsiteX21" fmla="*/ 26680 w 1231078"/>
                <a:gd name="connsiteY21" fmla="*/ 702693 h 701064"/>
                <a:gd name="connsiteX22" fmla="*/ 0 w 1231078"/>
                <a:gd name="connsiteY22" fmla="*/ 676004 h 701064"/>
                <a:gd name="connsiteX23" fmla="*/ 0 w 1231078"/>
                <a:gd name="connsiteY23" fmla="*/ 135957 h 701064"/>
                <a:gd name="connsiteX24" fmla="*/ 135957 w 1231078"/>
                <a:gd name="connsiteY24" fmla="*/ 0 h 70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31078" h="701064">
                  <a:moveTo>
                    <a:pt x="135957" y="0"/>
                  </a:moveTo>
                  <a:lnTo>
                    <a:pt x="352668" y="0"/>
                  </a:lnTo>
                  <a:cubicBezTo>
                    <a:pt x="367406" y="0"/>
                    <a:pt x="379348" y="11952"/>
                    <a:pt x="379348" y="26689"/>
                  </a:cubicBezTo>
                  <a:lnTo>
                    <a:pt x="379348" y="217097"/>
                  </a:lnTo>
                  <a:lnTo>
                    <a:pt x="1085504" y="217097"/>
                  </a:lnTo>
                  <a:lnTo>
                    <a:pt x="1085504" y="105928"/>
                  </a:lnTo>
                  <a:cubicBezTo>
                    <a:pt x="1085504" y="92207"/>
                    <a:pt x="1096637" y="81074"/>
                    <a:pt x="1110358" y="81074"/>
                  </a:cubicBezTo>
                  <a:lnTo>
                    <a:pt x="1208634" y="81074"/>
                  </a:lnTo>
                  <a:cubicBezTo>
                    <a:pt x="1222365" y="81074"/>
                    <a:pt x="1233488" y="92197"/>
                    <a:pt x="1233488" y="105928"/>
                  </a:cubicBezTo>
                  <a:lnTo>
                    <a:pt x="1233488" y="364385"/>
                  </a:lnTo>
                  <a:lnTo>
                    <a:pt x="1073289" y="364385"/>
                  </a:lnTo>
                  <a:cubicBezTo>
                    <a:pt x="1043212" y="364385"/>
                    <a:pt x="1018819" y="388768"/>
                    <a:pt x="1018819" y="418854"/>
                  </a:cubicBezTo>
                  <a:lnTo>
                    <a:pt x="1018819" y="702693"/>
                  </a:lnTo>
                  <a:lnTo>
                    <a:pt x="954261" y="702693"/>
                  </a:lnTo>
                  <a:lnTo>
                    <a:pt x="943938" y="692407"/>
                  </a:lnTo>
                  <a:lnTo>
                    <a:pt x="680502" y="692407"/>
                  </a:lnTo>
                  <a:lnTo>
                    <a:pt x="671505" y="702693"/>
                  </a:lnTo>
                  <a:lnTo>
                    <a:pt x="347436" y="702693"/>
                  </a:lnTo>
                  <a:lnTo>
                    <a:pt x="337743" y="694618"/>
                  </a:lnTo>
                  <a:lnTo>
                    <a:pt x="72218" y="694618"/>
                  </a:lnTo>
                  <a:lnTo>
                    <a:pt x="64680" y="702693"/>
                  </a:lnTo>
                  <a:lnTo>
                    <a:pt x="26680" y="702693"/>
                  </a:lnTo>
                  <a:cubicBezTo>
                    <a:pt x="11952" y="702693"/>
                    <a:pt x="0" y="690741"/>
                    <a:pt x="0" y="676004"/>
                  </a:cubicBezTo>
                  <a:lnTo>
                    <a:pt x="0" y="135957"/>
                  </a:lnTo>
                  <a:cubicBezTo>
                    <a:pt x="0" y="60869"/>
                    <a:pt x="60869" y="0"/>
                    <a:pt x="135957" y="0"/>
                  </a:cubicBezTo>
                  <a:close/>
                </a:path>
              </a:pathLst>
            </a:custGeom>
            <a:solidFill>
              <a:srgbClr val="FF6930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1C4B5A52-9C24-41FF-B7FD-30C55C3593D8}"/>
                </a:ext>
              </a:extLst>
            </p:cNvPr>
            <p:cNvSpPr/>
            <p:nvPr/>
          </p:nvSpPr>
          <p:spPr>
            <a:xfrm>
              <a:off x="8929688" y="2671874"/>
              <a:ext cx="1231079" cy="621562"/>
            </a:xfrm>
            <a:custGeom>
              <a:avLst/>
              <a:gdLst>
                <a:gd name="connsiteX0" fmla="*/ 1208634 w 1231078"/>
                <a:gd name="connsiteY0" fmla="*/ 0 h 621562"/>
                <a:gd name="connsiteX1" fmla="*/ 1165458 w 1231078"/>
                <a:gd name="connsiteY1" fmla="*/ 0 h 621562"/>
                <a:gd name="connsiteX2" fmla="*/ 1165458 w 1231078"/>
                <a:gd name="connsiteY2" fmla="*/ 204816 h 621562"/>
                <a:gd name="connsiteX3" fmla="*/ 1130252 w 1231078"/>
                <a:gd name="connsiteY3" fmla="*/ 240022 h 621562"/>
                <a:gd name="connsiteX4" fmla="*/ 1005249 w 1231078"/>
                <a:gd name="connsiteY4" fmla="*/ 240022 h 621562"/>
                <a:gd name="connsiteX5" fmla="*/ 950779 w 1231078"/>
                <a:gd name="connsiteY5" fmla="*/ 294491 h 621562"/>
                <a:gd name="connsiteX6" fmla="*/ 950779 w 1231078"/>
                <a:gd name="connsiteY6" fmla="*/ 578329 h 621562"/>
                <a:gd name="connsiteX7" fmla="*/ 0 w 1231078"/>
                <a:gd name="connsiteY7" fmla="*/ 578329 h 621562"/>
                <a:gd name="connsiteX8" fmla="*/ 0 w 1231078"/>
                <a:gd name="connsiteY8" fmla="*/ 594930 h 621562"/>
                <a:gd name="connsiteX9" fmla="*/ 26680 w 1231078"/>
                <a:gd name="connsiteY9" fmla="*/ 621619 h 621562"/>
                <a:gd name="connsiteX10" fmla="*/ 64680 w 1231078"/>
                <a:gd name="connsiteY10" fmla="*/ 621619 h 621562"/>
                <a:gd name="connsiteX11" fmla="*/ 74364 w 1231078"/>
                <a:gd name="connsiteY11" fmla="*/ 611399 h 621562"/>
                <a:gd name="connsiteX12" fmla="*/ 334365 w 1231078"/>
                <a:gd name="connsiteY12" fmla="*/ 611399 h 621562"/>
                <a:gd name="connsiteX13" fmla="*/ 347436 w 1231078"/>
                <a:gd name="connsiteY13" fmla="*/ 621619 h 621562"/>
                <a:gd name="connsiteX14" fmla="*/ 671505 w 1231078"/>
                <a:gd name="connsiteY14" fmla="*/ 621619 h 621562"/>
                <a:gd name="connsiteX15" fmla="*/ 679203 w 1231078"/>
                <a:gd name="connsiteY15" fmla="*/ 608651 h 621562"/>
                <a:gd name="connsiteX16" fmla="*/ 937792 w 1231078"/>
                <a:gd name="connsiteY16" fmla="*/ 608651 h 621562"/>
                <a:gd name="connsiteX17" fmla="*/ 954252 w 1231078"/>
                <a:gd name="connsiteY17" fmla="*/ 621619 h 621562"/>
                <a:gd name="connsiteX18" fmla="*/ 1018819 w 1231078"/>
                <a:gd name="connsiteY18" fmla="*/ 621619 h 621562"/>
                <a:gd name="connsiteX19" fmla="*/ 1018819 w 1231078"/>
                <a:gd name="connsiteY19" fmla="*/ 337781 h 621562"/>
                <a:gd name="connsiteX20" fmla="*/ 1073289 w 1231078"/>
                <a:gd name="connsiteY20" fmla="*/ 283311 h 621562"/>
                <a:gd name="connsiteX21" fmla="*/ 1233488 w 1231078"/>
                <a:gd name="connsiteY21" fmla="*/ 283311 h 621562"/>
                <a:gd name="connsiteX22" fmla="*/ 1233488 w 1231078"/>
                <a:gd name="connsiteY22" fmla="*/ 24854 h 621562"/>
                <a:gd name="connsiteX23" fmla="*/ 1208634 w 1231078"/>
                <a:gd name="connsiteY23" fmla="*/ 0 h 62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1078" h="621562">
                  <a:moveTo>
                    <a:pt x="1208634" y="0"/>
                  </a:moveTo>
                  <a:lnTo>
                    <a:pt x="1165458" y="0"/>
                  </a:lnTo>
                  <a:lnTo>
                    <a:pt x="1165458" y="204816"/>
                  </a:lnTo>
                  <a:cubicBezTo>
                    <a:pt x="1165458" y="224259"/>
                    <a:pt x="1149695" y="240022"/>
                    <a:pt x="1130252" y="240022"/>
                  </a:cubicBezTo>
                  <a:lnTo>
                    <a:pt x="1005249" y="240022"/>
                  </a:lnTo>
                  <a:cubicBezTo>
                    <a:pt x="975172" y="240022"/>
                    <a:pt x="950779" y="264405"/>
                    <a:pt x="950779" y="294491"/>
                  </a:cubicBezTo>
                  <a:lnTo>
                    <a:pt x="950779" y="578329"/>
                  </a:lnTo>
                  <a:lnTo>
                    <a:pt x="0" y="578329"/>
                  </a:lnTo>
                  <a:lnTo>
                    <a:pt x="0" y="594930"/>
                  </a:lnTo>
                  <a:cubicBezTo>
                    <a:pt x="0" y="609667"/>
                    <a:pt x="11952" y="621619"/>
                    <a:pt x="26680" y="621619"/>
                  </a:cubicBezTo>
                  <a:lnTo>
                    <a:pt x="64680" y="621619"/>
                  </a:lnTo>
                  <a:lnTo>
                    <a:pt x="74364" y="611399"/>
                  </a:lnTo>
                  <a:lnTo>
                    <a:pt x="334365" y="611399"/>
                  </a:lnTo>
                  <a:lnTo>
                    <a:pt x="347436" y="621619"/>
                  </a:lnTo>
                  <a:lnTo>
                    <a:pt x="671505" y="621619"/>
                  </a:lnTo>
                  <a:lnTo>
                    <a:pt x="679203" y="608651"/>
                  </a:lnTo>
                  <a:lnTo>
                    <a:pt x="937792" y="608651"/>
                  </a:lnTo>
                  <a:lnTo>
                    <a:pt x="954252" y="621619"/>
                  </a:lnTo>
                  <a:lnTo>
                    <a:pt x="1018819" y="621619"/>
                  </a:lnTo>
                  <a:lnTo>
                    <a:pt x="1018819" y="337781"/>
                  </a:lnTo>
                  <a:cubicBezTo>
                    <a:pt x="1018819" y="307694"/>
                    <a:pt x="1043202" y="283311"/>
                    <a:pt x="1073289" y="283311"/>
                  </a:cubicBezTo>
                  <a:lnTo>
                    <a:pt x="1233488" y="283311"/>
                  </a:lnTo>
                  <a:lnTo>
                    <a:pt x="1233488" y="24854"/>
                  </a:lnTo>
                  <a:cubicBezTo>
                    <a:pt x="1233488" y="11124"/>
                    <a:pt x="1222365" y="0"/>
                    <a:pt x="1208634" y="0"/>
                  </a:cubicBezTo>
                  <a:close/>
                </a:path>
              </a:pathLst>
            </a:custGeom>
            <a:solidFill>
              <a:srgbClr val="FF5426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67DD519B-A6DB-4F43-89D0-088D48A757FD}"/>
                </a:ext>
              </a:extLst>
            </p:cNvPr>
            <p:cNvSpPr/>
            <p:nvPr/>
          </p:nvSpPr>
          <p:spPr>
            <a:xfrm>
              <a:off x="8994368" y="3112448"/>
              <a:ext cx="281871" cy="180687"/>
            </a:xfrm>
            <a:custGeom>
              <a:avLst/>
              <a:gdLst>
                <a:gd name="connsiteX0" fmla="*/ 141378 w 281871"/>
                <a:gd name="connsiteY0" fmla="*/ 0 h 180686"/>
                <a:gd name="connsiteX1" fmla="*/ 0 w 281871"/>
                <a:gd name="connsiteY1" fmla="*/ 141369 h 180686"/>
                <a:gd name="connsiteX2" fmla="*/ 0 w 281871"/>
                <a:gd name="connsiteY2" fmla="*/ 181044 h 180686"/>
                <a:gd name="connsiteX3" fmla="*/ 282756 w 281871"/>
                <a:gd name="connsiteY3" fmla="*/ 181044 h 180686"/>
                <a:gd name="connsiteX4" fmla="*/ 282756 w 281871"/>
                <a:gd name="connsiteY4" fmla="*/ 141369 h 180686"/>
                <a:gd name="connsiteX5" fmla="*/ 141378 w 281871"/>
                <a:gd name="connsiteY5" fmla="*/ 0 h 1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871" h="180686">
                  <a:moveTo>
                    <a:pt x="141378" y="0"/>
                  </a:moveTo>
                  <a:cubicBezTo>
                    <a:pt x="63297" y="0"/>
                    <a:pt x="0" y="63287"/>
                    <a:pt x="0" y="141369"/>
                  </a:cubicBezTo>
                  <a:lnTo>
                    <a:pt x="0" y="181044"/>
                  </a:lnTo>
                  <a:lnTo>
                    <a:pt x="282756" y="181044"/>
                  </a:lnTo>
                  <a:lnTo>
                    <a:pt x="282756" y="141369"/>
                  </a:lnTo>
                  <a:cubicBezTo>
                    <a:pt x="282756" y="63287"/>
                    <a:pt x="219459" y="0"/>
                    <a:pt x="141378" y="0"/>
                  </a:cubicBezTo>
                  <a:close/>
                </a:path>
              </a:pathLst>
            </a:custGeom>
            <a:solidFill>
              <a:srgbClr val="838383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8A15729-A192-4048-B19E-6857813C4ECD}"/>
                </a:ext>
              </a:extLst>
            </p:cNvPr>
            <p:cNvSpPr/>
            <p:nvPr/>
          </p:nvSpPr>
          <p:spPr>
            <a:xfrm>
              <a:off x="9045262" y="3186662"/>
              <a:ext cx="180687" cy="180687"/>
            </a:xfrm>
            <a:custGeom>
              <a:avLst/>
              <a:gdLst>
                <a:gd name="connsiteX0" fmla="*/ 180969 w 180686"/>
                <a:gd name="connsiteY0" fmla="*/ 90485 h 180686"/>
                <a:gd name="connsiteX1" fmla="*/ 90485 w 180686"/>
                <a:gd name="connsiteY1" fmla="*/ 180960 h 180686"/>
                <a:gd name="connsiteX2" fmla="*/ 0 w 180686"/>
                <a:gd name="connsiteY2" fmla="*/ 90485 h 180686"/>
                <a:gd name="connsiteX3" fmla="*/ 90485 w 180686"/>
                <a:gd name="connsiteY3" fmla="*/ 0 h 180686"/>
                <a:gd name="connsiteX4" fmla="*/ 180969 w 180686"/>
                <a:gd name="connsiteY4" fmla="*/ 90485 h 1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86" h="180686">
                  <a:moveTo>
                    <a:pt x="180969" y="90485"/>
                  </a:moveTo>
                  <a:cubicBezTo>
                    <a:pt x="180969" y="140456"/>
                    <a:pt x="140456" y="180960"/>
                    <a:pt x="90485" y="180960"/>
                  </a:cubicBezTo>
                  <a:cubicBezTo>
                    <a:pt x="40513" y="180960"/>
                    <a:pt x="0" y="140456"/>
                    <a:pt x="0" y="90485"/>
                  </a:cubicBezTo>
                  <a:cubicBezTo>
                    <a:pt x="0" y="40513"/>
                    <a:pt x="40513" y="0"/>
                    <a:pt x="90485" y="0"/>
                  </a:cubicBezTo>
                  <a:cubicBezTo>
                    <a:pt x="140456" y="0"/>
                    <a:pt x="180969" y="40513"/>
                    <a:pt x="180969" y="90485"/>
                  </a:cubicBezTo>
                  <a:close/>
                </a:path>
              </a:pathLst>
            </a:custGeom>
            <a:solidFill>
              <a:srgbClr val="E7E7E7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E4D44E1-6A7F-4CB5-A1D5-738243A5853C}"/>
                </a:ext>
              </a:extLst>
            </p:cNvPr>
            <p:cNvSpPr/>
            <p:nvPr/>
          </p:nvSpPr>
          <p:spPr>
            <a:xfrm>
              <a:off x="9058935" y="3193418"/>
              <a:ext cx="166232" cy="173459"/>
            </a:xfrm>
            <a:custGeom>
              <a:avLst/>
              <a:gdLst>
                <a:gd name="connsiteX0" fmla="*/ 111122 w 166231"/>
                <a:gd name="connsiteY0" fmla="*/ 0 h 173459"/>
                <a:gd name="connsiteX1" fmla="*/ 124796 w 166231"/>
                <a:gd name="connsiteY1" fmla="*/ 47807 h 173459"/>
                <a:gd name="connsiteX2" fmla="*/ 34312 w 166231"/>
                <a:gd name="connsiteY2" fmla="*/ 138282 h 173459"/>
                <a:gd name="connsiteX3" fmla="*/ 0 w 166231"/>
                <a:gd name="connsiteY3" fmla="*/ 131534 h 173459"/>
                <a:gd name="connsiteX4" fmla="*/ 76811 w 166231"/>
                <a:gd name="connsiteY4" fmla="*/ 174212 h 173459"/>
                <a:gd name="connsiteX5" fmla="*/ 167295 w 166231"/>
                <a:gd name="connsiteY5" fmla="*/ 83728 h 173459"/>
                <a:gd name="connsiteX6" fmla="*/ 111122 w 166231"/>
                <a:gd name="connsiteY6" fmla="*/ 0 h 17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31" h="173459">
                  <a:moveTo>
                    <a:pt x="111122" y="0"/>
                  </a:moveTo>
                  <a:cubicBezTo>
                    <a:pt x="119780" y="13871"/>
                    <a:pt x="124796" y="30246"/>
                    <a:pt x="124796" y="47807"/>
                  </a:cubicBezTo>
                  <a:cubicBezTo>
                    <a:pt x="124796" y="97778"/>
                    <a:pt x="84283" y="138282"/>
                    <a:pt x="34312" y="138282"/>
                  </a:cubicBezTo>
                  <a:cubicBezTo>
                    <a:pt x="22162" y="138282"/>
                    <a:pt x="10587" y="135873"/>
                    <a:pt x="0" y="131534"/>
                  </a:cubicBezTo>
                  <a:cubicBezTo>
                    <a:pt x="15979" y="157150"/>
                    <a:pt x="44400" y="174212"/>
                    <a:pt x="76811" y="174212"/>
                  </a:cubicBezTo>
                  <a:cubicBezTo>
                    <a:pt x="126782" y="174212"/>
                    <a:pt x="167295" y="133699"/>
                    <a:pt x="167295" y="83728"/>
                  </a:cubicBezTo>
                  <a:cubicBezTo>
                    <a:pt x="167295" y="45906"/>
                    <a:pt x="144079" y="13514"/>
                    <a:pt x="111122" y="0"/>
                  </a:cubicBezTo>
                  <a:close/>
                </a:path>
              </a:pathLst>
            </a:custGeom>
            <a:solidFill>
              <a:srgbClr val="CECECE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789A9ED3-3505-4CF7-B55B-CA2A7A5FEB81}"/>
                </a:ext>
              </a:extLst>
            </p:cNvPr>
            <p:cNvSpPr/>
            <p:nvPr/>
          </p:nvSpPr>
          <p:spPr>
            <a:xfrm>
              <a:off x="9110412" y="3251812"/>
              <a:ext cx="50592" cy="50592"/>
            </a:xfrm>
            <a:custGeom>
              <a:avLst/>
              <a:gdLst>
                <a:gd name="connsiteX0" fmla="*/ 50668 w 50592"/>
                <a:gd name="connsiteY0" fmla="*/ 25334 h 50592"/>
                <a:gd name="connsiteX1" fmla="*/ 25334 w 50592"/>
                <a:gd name="connsiteY1" fmla="*/ 50668 h 50592"/>
                <a:gd name="connsiteX2" fmla="*/ 0 w 50592"/>
                <a:gd name="connsiteY2" fmla="*/ 25334 h 50592"/>
                <a:gd name="connsiteX3" fmla="*/ 25334 w 50592"/>
                <a:gd name="connsiteY3" fmla="*/ 0 h 50592"/>
                <a:gd name="connsiteX4" fmla="*/ 50668 w 50592"/>
                <a:gd name="connsiteY4" fmla="*/ 25334 h 5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2" h="50592">
                  <a:moveTo>
                    <a:pt x="50668" y="25334"/>
                  </a:moveTo>
                  <a:cubicBezTo>
                    <a:pt x="50668" y="39328"/>
                    <a:pt x="39328" y="50668"/>
                    <a:pt x="25334" y="50668"/>
                  </a:cubicBezTo>
                  <a:cubicBezTo>
                    <a:pt x="11340" y="50668"/>
                    <a:pt x="0" y="39328"/>
                    <a:pt x="0" y="25334"/>
                  </a:cubicBezTo>
                  <a:cubicBezTo>
                    <a:pt x="0" y="11340"/>
                    <a:pt x="11340" y="0"/>
                    <a:pt x="25334" y="0"/>
                  </a:cubicBezTo>
                  <a:cubicBezTo>
                    <a:pt x="39328" y="0"/>
                    <a:pt x="50668" y="11340"/>
                    <a:pt x="50668" y="25334"/>
                  </a:cubicBezTo>
                  <a:close/>
                </a:path>
              </a:pathLst>
            </a:custGeom>
            <a:solidFill>
              <a:srgbClr val="FF6930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C41BD98C-25AA-4690-BC5B-781FA8B744D2}"/>
                </a:ext>
              </a:extLst>
            </p:cNvPr>
            <p:cNvSpPr/>
            <p:nvPr/>
          </p:nvSpPr>
          <p:spPr>
            <a:xfrm>
              <a:off x="9167752" y="2955185"/>
              <a:ext cx="199960" cy="86730"/>
            </a:xfrm>
            <a:custGeom>
              <a:avLst/>
              <a:gdLst>
                <a:gd name="connsiteX0" fmla="*/ 184799 w 199959"/>
                <a:gd name="connsiteY0" fmla="*/ 86984 h 86729"/>
                <a:gd name="connsiteX1" fmla="*/ 16864 w 199959"/>
                <a:gd name="connsiteY1" fmla="*/ 86984 h 86729"/>
                <a:gd name="connsiteX2" fmla="*/ 0 w 199959"/>
                <a:gd name="connsiteY2" fmla="*/ 70120 h 86729"/>
                <a:gd name="connsiteX3" fmla="*/ 0 w 199959"/>
                <a:gd name="connsiteY3" fmla="*/ 16864 h 86729"/>
                <a:gd name="connsiteX4" fmla="*/ 16864 w 199959"/>
                <a:gd name="connsiteY4" fmla="*/ 0 h 86729"/>
                <a:gd name="connsiteX5" fmla="*/ 184799 w 199959"/>
                <a:gd name="connsiteY5" fmla="*/ 0 h 86729"/>
                <a:gd name="connsiteX6" fmla="*/ 201663 w 199959"/>
                <a:gd name="connsiteY6" fmla="*/ 16864 h 86729"/>
                <a:gd name="connsiteX7" fmla="*/ 201663 w 199959"/>
                <a:gd name="connsiteY7" fmla="*/ 70120 h 86729"/>
                <a:gd name="connsiteX8" fmla="*/ 184799 w 199959"/>
                <a:gd name="connsiteY8" fmla="*/ 86984 h 8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959" h="86729">
                  <a:moveTo>
                    <a:pt x="184799" y="86984"/>
                  </a:moveTo>
                  <a:lnTo>
                    <a:pt x="16864" y="86984"/>
                  </a:lnTo>
                  <a:cubicBezTo>
                    <a:pt x="7547" y="86984"/>
                    <a:pt x="0" y="79427"/>
                    <a:pt x="0" y="70120"/>
                  </a:cubicBezTo>
                  <a:lnTo>
                    <a:pt x="0" y="16864"/>
                  </a:lnTo>
                  <a:cubicBezTo>
                    <a:pt x="0" y="7547"/>
                    <a:pt x="7547" y="0"/>
                    <a:pt x="16864" y="0"/>
                  </a:cubicBezTo>
                  <a:lnTo>
                    <a:pt x="184799" y="0"/>
                  </a:lnTo>
                  <a:cubicBezTo>
                    <a:pt x="194106" y="0"/>
                    <a:pt x="201663" y="7547"/>
                    <a:pt x="201663" y="16864"/>
                  </a:cubicBezTo>
                  <a:lnTo>
                    <a:pt x="201663" y="70120"/>
                  </a:lnTo>
                  <a:cubicBezTo>
                    <a:pt x="201663" y="79427"/>
                    <a:pt x="194106" y="86984"/>
                    <a:pt x="184799" y="86984"/>
                  </a:cubicBezTo>
                  <a:close/>
                </a:path>
              </a:pathLst>
            </a:custGeom>
            <a:solidFill>
              <a:srgbClr val="D5F3F7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46C76C47-65FD-4583-B388-0ECC4D666D0E}"/>
                </a:ext>
              </a:extLst>
            </p:cNvPr>
            <p:cNvSpPr/>
            <p:nvPr/>
          </p:nvSpPr>
          <p:spPr>
            <a:xfrm>
              <a:off x="9425014" y="2955185"/>
              <a:ext cx="199960" cy="86730"/>
            </a:xfrm>
            <a:custGeom>
              <a:avLst/>
              <a:gdLst>
                <a:gd name="connsiteX0" fmla="*/ 184799 w 199959"/>
                <a:gd name="connsiteY0" fmla="*/ 86984 h 86729"/>
                <a:gd name="connsiteX1" fmla="*/ 16864 w 199959"/>
                <a:gd name="connsiteY1" fmla="*/ 86984 h 86729"/>
                <a:gd name="connsiteX2" fmla="*/ 0 w 199959"/>
                <a:gd name="connsiteY2" fmla="*/ 70120 h 86729"/>
                <a:gd name="connsiteX3" fmla="*/ 0 w 199959"/>
                <a:gd name="connsiteY3" fmla="*/ 16864 h 86729"/>
                <a:gd name="connsiteX4" fmla="*/ 16864 w 199959"/>
                <a:gd name="connsiteY4" fmla="*/ 0 h 86729"/>
                <a:gd name="connsiteX5" fmla="*/ 184799 w 199959"/>
                <a:gd name="connsiteY5" fmla="*/ 0 h 86729"/>
                <a:gd name="connsiteX6" fmla="*/ 201663 w 199959"/>
                <a:gd name="connsiteY6" fmla="*/ 16864 h 86729"/>
                <a:gd name="connsiteX7" fmla="*/ 201663 w 199959"/>
                <a:gd name="connsiteY7" fmla="*/ 70120 h 86729"/>
                <a:gd name="connsiteX8" fmla="*/ 184799 w 199959"/>
                <a:gd name="connsiteY8" fmla="*/ 86984 h 8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959" h="86729">
                  <a:moveTo>
                    <a:pt x="184799" y="86984"/>
                  </a:moveTo>
                  <a:lnTo>
                    <a:pt x="16864" y="86984"/>
                  </a:lnTo>
                  <a:cubicBezTo>
                    <a:pt x="7547" y="86984"/>
                    <a:pt x="0" y="79427"/>
                    <a:pt x="0" y="70120"/>
                  </a:cubicBezTo>
                  <a:lnTo>
                    <a:pt x="0" y="16864"/>
                  </a:lnTo>
                  <a:cubicBezTo>
                    <a:pt x="0" y="7547"/>
                    <a:pt x="7547" y="0"/>
                    <a:pt x="16864" y="0"/>
                  </a:cubicBezTo>
                  <a:lnTo>
                    <a:pt x="184799" y="0"/>
                  </a:lnTo>
                  <a:cubicBezTo>
                    <a:pt x="194116" y="0"/>
                    <a:pt x="201663" y="7547"/>
                    <a:pt x="201663" y="16864"/>
                  </a:cubicBezTo>
                  <a:lnTo>
                    <a:pt x="201663" y="70120"/>
                  </a:lnTo>
                  <a:cubicBezTo>
                    <a:pt x="201663" y="79427"/>
                    <a:pt x="194116" y="86984"/>
                    <a:pt x="184799" y="86984"/>
                  </a:cubicBezTo>
                  <a:close/>
                </a:path>
              </a:pathLst>
            </a:custGeom>
            <a:solidFill>
              <a:srgbClr val="D5F3F7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B81D6A3-344B-4D1D-BE9A-3578B04C159D}"/>
                </a:ext>
              </a:extLst>
            </p:cNvPr>
            <p:cNvSpPr/>
            <p:nvPr/>
          </p:nvSpPr>
          <p:spPr>
            <a:xfrm>
              <a:off x="9682276" y="2955185"/>
              <a:ext cx="199960" cy="86730"/>
            </a:xfrm>
            <a:custGeom>
              <a:avLst/>
              <a:gdLst>
                <a:gd name="connsiteX0" fmla="*/ 184799 w 199959"/>
                <a:gd name="connsiteY0" fmla="*/ 86984 h 86729"/>
                <a:gd name="connsiteX1" fmla="*/ 16864 w 199959"/>
                <a:gd name="connsiteY1" fmla="*/ 86984 h 86729"/>
                <a:gd name="connsiteX2" fmla="*/ 0 w 199959"/>
                <a:gd name="connsiteY2" fmla="*/ 70120 h 86729"/>
                <a:gd name="connsiteX3" fmla="*/ 0 w 199959"/>
                <a:gd name="connsiteY3" fmla="*/ 16864 h 86729"/>
                <a:gd name="connsiteX4" fmla="*/ 16864 w 199959"/>
                <a:gd name="connsiteY4" fmla="*/ 0 h 86729"/>
                <a:gd name="connsiteX5" fmla="*/ 184799 w 199959"/>
                <a:gd name="connsiteY5" fmla="*/ 0 h 86729"/>
                <a:gd name="connsiteX6" fmla="*/ 201663 w 199959"/>
                <a:gd name="connsiteY6" fmla="*/ 16864 h 86729"/>
                <a:gd name="connsiteX7" fmla="*/ 201663 w 199959"/>
                <a:gd name="connsiteY7" fmla="*/ 70120 h 86729"/>
                <a:gd name="connsiteX8" fmla="*/ 184799 w 199959"/>
                <a:gd name="connsiteY8" fmla="*/ 86984 h 8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9959" h="86729">
                  <a:moveTo>
                    <a:pt x="184799" y="86984"/>
                  </a:moveTo>
                  <a:lnTo>
                    <a:pt x="16864" y="86984"/>
                  </a:lnTo>
                  <a:cubicBezTo>
                    <a:pt x="7557" y="86984"/>
                    <a:pt x="0" y="79427"/>
                    <a:pt x="0" y="70120"/>
                  </a:cubicBezTo>
                  <a:lnTo>
                    <a:pt x="0" y="16864"/>
                  </a:lnTo>
                  <a:cubicBezTo>
                    <a:pt x="0" y="7547"/>
                    <a:pt x="7557" y="0"/>
                    <a:pt x="16864" y="0"/>
                  </a:cubicBezTo>
                  <a:lnTo>
                    <a:pt x="184799" y="0"/>
                  </a:lnTo>
                  <a:cubicBezTo>
                    <a:pt x="194116" y="0"/>
                    <a:pt x="201663" y="7547"/>
                    <a:pt x="201663" y="16864"/>
                  </a:cubicBezTo>
                  <a:lnTo>
                    <a:pt x="201663" y="70120"/>
                  </a:lnTo>
                  <a:cubicBezTo>
                    <a:pt x="201663" y="79427"/>
                    <a:pt x="194116" y="86984"/>
                    <a:pt x="184799" y="86984"/>
                  </a:cubicBezTo>
                  <a:close/>
                </a:path>
              </a:pathLst>
            </a:custGeom>
            <a:solidFill>
              <a:srgbClr val="D5F3F7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DBC2072C-F26A-42F3-A0C3-D42C68E1E046}"/>
                </a:ext>
              </a:extLst>
            </p:cNvPr>
            <p:cNvSpPr/>
            <p:nvPr/>
          </p:nvSpPr>
          <p:spPr>
            <a:xfrm>
              <a:off x="8929688" y="2719483"/>
              <a:ext cx="175868" cy="86730"/>
            </a:xfrm>
            <a:custGeom>
              <a:avLst/>
              <a:gdLst>
                <a:gd name="connsiteX0" fmla="*/ 178259 w 175868"/>
                <a:gd name="connsiteY0" fmla="*/ 17391 h 86729"/>
                <a:gd name="connsiteX1" fmla="*/ 178259 w 175868"/>
                <a:gd name="connsiteY1" fmla="*/ 69583 h 86729"/>
                <a:gd name="connsiteX2" fmla="*/ 160858 w 175868"/>
                <a:gd name="connsiteY2" fmla="*/ 86984 h 86729"/>
                <a:gd name="connsiteX3" fmla="*/ 0 w 175868"/>
                <a:gd name="connsiteY3" fmla="*/ 86984 h 86729"/>
                <a:gd name="connsiteX4" fmla="*/ 0 w 175868"/>
                <a:gd name="connsiteY4" fmla="*/ 7275 h 86729"/>
                <a:gd name="connsiteX5" fmla="*/ 198 w 175868"/>
                <a:gd name="connsiteY5" fmla="*/ 0 h 86729"/>
                <a:gd name="connsiteX6" fmla="*/ 160858 w 175868"/>
                <a:gd name="connsiteY6" fmla="*/ 0 h 86729"/>
                <a:gd name="connsiteX7" fmla="*/ 178259 w 175868"/>
                <a:gd name="connsiteY7" fmla="*/ 17391 h 8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5868" h="86729">
                  <a:moveTo>
                    <a:pt x="178259" y="17391"/>
                  </a:moveTo>
                  <a:lnTo>
                    <a:pt x="178259" y="69583"/>
                  </a:lnTo>
                  <a:cubicBezTo>
                    <a:pt x="178259" y="79192"/>
                    <a:pt x="170467" y="86984"/>
                    <a:pt x="160858" y="86984"/>
                  </a:cubicBezTo>
                  <a:lnTo>
                    <a:pt x="0" y="86984"/>
                  </a:lnTo>
                  <a:lnTo>
                    <a:pt x="0" y="7275"/>
                  </a:lnTo>
                  <a:cubicBezTo>
                    <a:pt x="0" y="4837"/>
                    <a:pt x="75" y="2409"/>
                    <a:pt x="198" y="0"/>
                  </a:cubicBezTo>
                  <a:lnTo>
                    <a:pt x="160858" y="0"/>
                  </a:lnTo>
                  <a:cubicBezTo>
                    <a:pt x="170467" y="0"/>
                    <a:pt x="178259" y="7792"/>
                    <a:pt x="178259" y="17391"/>
                  </a:cubicBezTo>
                  <a:close/>
                </a:path>
              </a:pathLst>
            </a:custGeom>
            <a:solidFill>
              <a:srgbClr val="D5F3F7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2C8E1BD-6979-4275-825D-D1636459E90F}"/>
                </a:ext>
              </a:extLst>
            </p:cNvPr>
            <p:cNvSpPr/>
            <p:nvPr/>
          </p:nvSpPr>
          <p:spPr>
            <a:xfrm>
              <a:off x="8929688" y="2860748"/>
              <a:ext cx="175868" cy="180687"/>
            </a:xfrm>
            <a:custGeom>
              <a:avLst/>
              <a:gdLst>
                <a:gd name="connsiteX0" fmla="*/ 0 w 175868"/>
                <a:gd name="connsiteY0" fmla="*/ 0 h 180686"/>
                <a:gd name="connsiteX1" fmla="*/ 160858 w 175868"/>
                <a:gd name="connsiteY1" fmla="*/ 0 h 180686"/>
                <a:gd name="connsiteX2" fmla="*/ 178259 w 175868"/>
                <a:gd name="connsiteY2" fmla="*/ 17401 h 180686"/>
                <a:gd name="connsiteX3" fmla="*/ 178259 w 175868"/>
                <a:gd name="connsiteY3" fmla="*/ 164020 h 180686"/>
                <a:gd name="connsiteX4" fmla="*/ 160858 w 175868"/>
                <a:gd name="connsiteY4" fmla="*/ 181421 h 180686"/>
                <a:gd name="connsiteX5" fmla="*/ 0 w 175868"/>
                <a:gd name="connsiteY5" fmla="*/ 181421 h 1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68" h="180686">
                  <a:moveTo>
                    <a:pt x="0" y="0"/>
                  </a:moveTo>
                  <a:lnTo>
                    <a:pt x="160858" y="0"/>
                  </a:lnTo>
                  <a:cubicBezTo>
                    <a:pt x="170467" y="0"/>
                    <a:pt x="178259" y="7792"/>
                    <a:pt x="178259" y="17401"/>
                  </a:cubicBezTo>
                  <a:lnTo>
                    <a:pt x="178259" y="164020"/>
                  </a:lnTo>
                  <a:cubicBezTo>
                    <a:pt x="178259" y="173629"/>
                    <a:pt x="170467" y="181421"/>
                    <a:pt x="160858" y="181421"/>
                  </a:cubicBezTo>
                  <a:lnTo>
                    <a:pt x="0" y="181421"/>
                  </a:lnTo>
                  <a:close/>
                </a:path>
              </a:pathLst>
            </a:custGeom>
            <a:solidFill>
              <a:srgbClr val="D5F3F7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A5DFC19B-E2C1-4B5B-AD95-499207AEB0B8}"/>
                </a:ext>
              </a:extLst>
            </p:cNvPr>
            <p:cNvSpPr/>
            <p:nvPr/>
          </p:nvSpPr>
          <p:spPr>
            <a:xfrm>
              <a:off x="9301122" y="2955185"/>
              <a:ext cx="67456" cy="86730"/>
            </a:xfrm>
            <a:custGeom>
              <a:avLst/>
              <a:gdLst>
                <a:gd name="connsiteX0" fmla="*/ 50893 w 67456"/>
                <a:gd name="connsiteY0" fmla="*/ 0 h 86729"/>
                <a:gd name="connsiteX1" fmla="*/ 0 w 67456"/>
                <a:gd name="connsiteY1" fmla="*/ 0 h 86729"/>
                <a:gd name="connsiteX2" fmla="*/ 17391 w 67456"/>
                <a:gd name="connsiteY2" fmla="*/ 17391 h 86729"/>
                <a:gd name="connsiteX3" fmla="*/ 17391 w 67456"/>
                <a:gd name="connsiteY3" fmla="*/ 69583 h 86729"/>
                <a:gd name="connsiteX4" fmla="*/ 0 w 67456"/>
                <a:gd name="connsiteY4" fmla="*/ 86984 h 86729"/>
                <a:gd name="connsiteX5" fmla="*/ 50893 w 67456"/>
                <a:gd name="connsiteY5" fmla="*/ 86984 h 86729"/>
                <a:gd name="connsiteX6" fmla="*/ 68294 w 67456"/>
                <a:gd name="connsiteY6" fmla="*/ 69583 h 86729"/>
                <a:gd name="connsiteX7" fmla="*/ 68294 w 67456"/>
                <a:gd name="connsiteY7" fmla="*/ 17391 h 86729"/>
                <a:gd name="connsiteX8" fmla="*/ 50893 w 67456"/>
                <a:gd name="connsiteY8" fmla="*/ 0 h 8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56" h="86729">
                  <a:moveTo>
                    <a:pt x="50893" y="0"/>
                  </a:moveTo>
                  <a:lnTo>
                    <a:pt x="0" y="0"/>
                  </a:lnTo>
                  <a:cubicBezTo>
                    <a:pt x="9608" y="0"/>
                    <a:pt x="17391" y="7792"/>
                    <a:pt x="17391" y="17391"/>
                  </a:cubicBezTo>
                  <a:lnTo>
                    <a:pt x="17391" y="69583"/>
                  </a:lnTo>
                  <a:cubicBezTo>
                    <a:pt x="17391" y="79192"/>
                    <a:pt x="9608" y="86984"/>
                    <a:pt x="0" y="86984"/>
                  </a:cubicBezTo>
                  <a:lnTo>
                    <a:pt x="50893" y="86984"/>
                  </a:lnTo>
                  <a:cubicBezTo>
                    <a:pt x="60502" y="86984"/>
                    <a:pt x="68294" y="79192"/>
                    <a:pt x="68294" y="69583"/>
                  </a:cubicBezTo>
                  <a:lnTo>
                    <a:pt x="68294" y="17391"/>
                  </a:lnTo>
                  <a:cubicBezTo>
                    <a:pt x="68294" y="7792"/>
                    <a:pt x="60502" y="0"/>
                    <a:pt x="50893" y="0"/>
                  </a:cubicBezTo>
                  <a:close/>
                </a:path>
              </a:pathLst>
            </a:custGeom>
            <a:solidFill>
              <a:srgbClr val="A7E8F1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26A4553-7DCC-491D-95A3-FB9713D73A15}"/>
                </a:ext>
              </a:extLst>
            </p:cNvPr>
            <p:cNvSpPr/>
            <p:nvPr/>
          </p:nvSpPr>
          <p:spPr>
            <a:xfrm>
              <a:off x="9558384" y="2955185"/>
              <a:ext cx="67456" cy="86730"/>
            </a:xfrm>
            <a:custGeom>
              <a:avLst/>
              <a:gdLst>
                <a:gd name="connsiteX0" fmla="*/ 50903 w 67456"/>
                <a:gd name="connsiteY0" fmla="*/ 0 h 86729"/>
                <a:gd name="connsiteX1" fmla="*/ 0 w 67456"/>
                <a:gd name="connsiteY1" fmla="*/ 0 h 86729"/>
                <a:gd name="connsiteX2" fmla="*/ 17401 w 67456"/>
                <a:gd name="connsiteY2" fmla="*/ 17391 h 86729"/>
                <a:gd name="connsiteX3" fmla="*/ 17401 w 67456"/>
                <a:gd name="connsiteY3" fmla="*/ 69583 h 86729"/>
                <a:gd name="connsiteX4" fmla="*/ 0 w 67456"/>
                <a:gd name="connsiteY4" fmla="*/ 86984 h 86729"/>
                <a:gd name="connsiteX5" fmla="*/ 50903 w 67456"/>
                <a:gd name="connsiteY5" fmla="*/ 86984 h 86729"/>
                <a:gd name="connsiteX6" fmla="*/ 68294 w 67456"/>
                <a:gd name="connsiteY6" fmla="*/ 69583 h 86729"/>
                <a:gd name="connsiteX7" fmla="*/ 68294 w 67456"/>
                <a:gd name="connsiteY7" fmla="*/ 17391 h 86729"/>
                <a:gd name="connsiteX8" fmla="*/ 50903 w 67456"/>
                <a:gd name="connsiteY8" fmla="*/ 0 h 8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56" h="86729">
                  <a:moveTo>
                    <a:pt x="50903" y="0"/>
                  </a:moveTo>
                  <a:lnTo>
                    <a:pt x="0" y="0"/>
                  </a:lnTo>
                  <a:cubicBezTo>
                    <a:pt x="9608" y="0"/>
                    <a:pt x="17401" y="7792"/>
                    <a:pt x="17401" y="17391"/>
                  </a:cubicBezTo>
                  <a:lnTo>
                    <a:pt x="17401" y="69583"/>
                  </a:lnTo>
                  <a:cubicBezTo>
                    <a:pt x="17401" y="79192"/>
                    <a:pt x="9608" y="86984"/>
                    <a:pt x="0" y="86984"/>
                  </a:cubicBezTo>
                  <a:lnTo>
                    <a:pt x="50903" y="86984"/>
                  </a:lnTo>
                  <a:cubicBezTo>
                    <a:pt x="60502" y="86984"/>
                    <a:pt x="68294" y="79192"/>
                    <a:pt x="68294" y="69583"/>
                  </a:cubicBezTo>
                  <a:lnTo>
                    <a:pt x="68294" y="17391"/>
                  </a:lnTo>
                  <a:cubicBezTo>
                    <a:pt x="68294" y="7792"/>
                    <a:pt x="60502" y="0"/>
                    <a:pt x="50903" y="0"/>
                  </a:cubicBezTo>
                  <a:close/>
                </a:path>
              </a:pathLst>
            </a:custGeom>
            <a:solidFill>
              <a:srgbClr val="A7E8F1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82CB6CD7-79C2-4715-97AF-82F5B1D94914}"/>
                </a:ext>
              </a:extLst>
            </p:cNvPr>
            <p:cNvSpPr/>
            <p:nvPr/>
          </p:nvSpPr>
          <p:spPr>
            <a:xfrm>
              <a:off x="9815646" y="2955185"/>
              <a:ext cx="67456" cy="86730"/>
            </a:xfrm>
            <a:custGeom>
              <a:avLst/>
              <a:gdLst>
                <a:gd name="connsiteX0" fmla="*/ 50903 w 67456"/>
                <a:gd name="connsiteY0" fmla="*/ 0 h 86729"/>
                <a:gd name="connsiteX1" fmla="*/ 0 w 67456"/>
                <a:gd name="connsiteY1" fmla="*/ 0 h 86729"/>
                <a:gd name="connsiteX2" fmla="*/ 17401 w 67456"/>
                <a:gd name="connsiteY2" fmla="*/ 17391 h 86729"/>
                <a:gd name="connsiteX3" fmla="*/ 17401 w 67456"/>
                <a:gd name="connsiteY3" fmla="*/ 69583 h 86729"/>
                <a:gd name="connsiteX4" fmla="*/ 0 w 67456"/>
                <a:gd name="connsiteY4" fmla="*/ 86984 h 86729"/>
                <a:gd name="connsiteX5" fmla="*/ 50903 w 67456"/>
                <a:gd name="connsiteY5" fmla="*/ 86984 h 86729"/>
                <a:gd name="connsiteX6" fmla="*/ 68294 w 67456"/>
                <a:gd name="connsiteY6" fmla="*/ 69583 h 86729"/>
                <a:gd name="connsiteX7" fmla="*/ 68294 w 67456"/>
                <a:gd name="connsiteY7" fmla="*/ 17391 h 86729"/>
                <a:gd name="connsiteX8" fmla="*/ 50903 w 67456"/>
                <a:gd name="connsiteY8" fmla="*/ 0 h 8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56" h="86729">
                  <a:moveTo>
                    <a:pt x="50903" y="0"/>
                  </a:moveTo>
                  <a:lnTo>
                    <a:pt x="0" y="0"/>
                  </a:lnTo>
                  <a:cubicBezTo>
                    <a:pt x="9608" y="0"/>
                    <a:pt x="17401" y="7792"/>
                    <a:pt x="17401" y="17391"/>
                  </a:cubicBezTo>
                  <a:lnTo>
                    <a:pt x="17401" y="69583"/>
                  </a:lnTo>
                  <a:cubicBezTo>
                    <a:pt x="17401" y="79192"/>
                    <a:pt x="9608" y="86984"/>
                    <a:pt x="0" y="86984"/>
                  </a:cubicBezTo>
                  <a:lnTo>
                    <a:pt x="50903" y="86984"/>
                  </a:lnTo>
                  <a:cubicBezTo>
                    <a:pt x="60511" y="86984"/>
                    <a:pt x="68294" y="79192"/>
                    <a:pt x="68294" y="69583"/>
                  </a:cubicBezTo>
                  <a:lnTo>
                    <a:pt x="68294" y="17391"/>
                  </a:lnTo>
                  <a:cubicBezTo>
                    <a:pt x="68294" y="7792"/>
                    <a:pt x="60511" y="0"/>
                    <a:pt x="50903" y="0"/>
                  </a:cubicBezTo>
                  <a:close/>
                </a:path>
              </a:pathLst>
            </a:custGeom>
            <a:solidFill>
              <a:srgbClr val="A7E8F1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A5C225EA-CF7B-4B4C-BD95-30D55C7BD740}"/>
                </a:ext>
              </a:extLst>
            </p:cNvPr>
            <p:cNvSpPr/>
            <p:nvPr/>
          </p:nvSpPr>
          <p:spPr>
            <a:xfrm>
              <a:off x="9039653" y="2719483"/>
              <a:ext cx="67456" cy="86730"/>
            </a:xfrm>
            <a:custGeom>
              <a:avLst/>
              <a:gdLst>
                <a:gd name="connsiteX0" fmla="*/ 50893 w 67456"/>
                <a:gd name="connsiteY0" fmla="*/ 0 h 86729"/>
                <a:gd name="connsiteX1" fmla="*/ 0 w 67456"/>
                <a:gd name="connsiteY1" fmla="*/ 0 h 86729"/>
                <a:gd name="connsiteX2" fmla="*/ 17391 w 67456"/>
                <a:gd name="connsiteY2" fmla="*/ 17391 h 86729"/>
                <a:gd name="connsiteX3" fmla="*/ 17391 w 67456"/>
                <a:gd name="connsiteY3" fmla="*/ 69583 h 86729"/>
                <a:gd name="connsiteX4" fmla="*/ 0 w 67456"/>
                <a:gd name="connsiteY4" fmla="*/ 86984 h 86729"/>
                <a:gd name="connsiteX5" fmla="*/ 50893 w 67456"/>
                <a:gd name="connsiteY5" fmla="*/ 86984 h 86729"/>
                <a:gd name="connsiteX6" fmla="*/ 68294 w 67456"/>
                <a:gd name="connsiteY6" fmla="*/ 69583 h 86729"/>
                <a:gd name="connsiteX7" fmla="*/ 68294 w 67456"/>
                <a:gd name="connsiteY7" fmla="*/ 17391 h 86729"/>
                <a:gd name="connsiteX8" fmla="*/ 50893 w 67456"/>
                <a:gd name="connsiteY8" fmla="*/ 0 h 8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56" h="86729">
                  <a:moveTo>
                    <a:pt x="50893" y="0"/>
                  </a:moveTo>
                  <a:lnTo>
                    <a:pt x="0" y="0"/>
                  </a:lnTo>
                  <a:cubicBezTo>
                    <a:pt x="9608" y="0"/>
                    <a:pt x="17391" y="7792"/>
                    <a:pt x="17391" y="17391"/>
                  </a:cubicBezTo>
                  <a:lnTo>
                    <a:pt x="17391" y="69583"/>
                  </a:lnTo>
                  <a:cubicBezTo>
                    <a:pt x="17391" y="79192"/>
                    <a:pt x="9608" y="86984"/>
                    <a:pt x="0" y="86984"/>
                  </a:cubicBezTo>
                  <a:lnTo>
                    <a:pt x="50893" y="86984"/>
                  </a:lnTo>
                  <a:cubicBezTo>
                    <a:pt x="60502" y="86984"/>
                    <a:pt x="68294" y="79192"/>
                    <a:pt x="68294" y="69583"/>
                  </a:cubicBezTo>
                  <a:lnTo>
                    <a:pt x="68294" y="17391"/>
                  </a:lnTo>
                  <a:cubicBezTo>
                    <a:pt x="68294" y="7792"/>
                    <a:pt x="60502" y="0"/>
                    <a:pt x="50893" y="0"/>
                  </a:cubicBezTo>
                  <a:close/>
                </a:path>
              </a:pathLst>
            </a:custGeom>
            <a:solidFill>
              <a:srgbClr val="A7E8F1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EAEB16A2-BC34-4441-B26C-5EAD3F17E8A9}"/>
                </a:ext>
              </a:extLst>
            </p:cNvPr>
            <p:cNvSpPr/>
            <p:nvPr/>
          </p:nvSpPr>
          <p:spPr>
            <a:xfrm>
              <a:off x="9039653" y="2860748"/>
              <a:ext cx="67456" cy="180687"/>
            </a:xfrm>
            <a:custGeom>
              <a:avLst/>
              <a:gdLst>
                <a:gd name="connsiteX0" fmla="*/ 50893 w 67456"/>
                <a:gd name="connsiteY0" fmla="*/ 0 h 180686"/>
                <a:gd name="connsiteX1" fmla="*/ 0 w 67456"/>
                <a:gd name="connsiteY1" fmla="*/ 0 h 180686"/>
                <a:gd name="connsiteX2" fmla="*/ 17391 w 67456"/>
                <a:gd name="connsiteY2" fmla="*/ 17401 h 180686"/>
                <a:gd name="connsiteX3" fmla="*/ 17391 w 67456"/>
                <a:gd name="connsiteY3" fmla="*/ 164020 h 180686"/>
                <a:gd name="connsiteX4" fmla="*/ 0 w 67456"/>
                <a:gd name="connsiteY4" fmla="*/ 181421 h 180686"/>
                <a:gd name="connsiteX5" fmla="*/ 50893 w 67456"/>
                <a:gd name="connsiteY5" fmla="*/ 181421 h 180686"/>
                <a:gd name="connsiteX6" fmla="*/ 68294 w 67456"/>
                <a:gd name="connsiteY6" fmla="*/ 164020 h 180686"/>
                <a:gd name="connsiteX7" fmla="*/ 68294 w 67456"/>
                <a:gd name="connsiteY7" fmla="*/ 17401 h 180686"/>
                <a:gd name="connsiteX8" fmla="*/ 50893 w 67456"/>
                <a:gd name="connsiteY8" fmla="*/ 0 h 1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56" h="180686">
                  <a:moveTo>
                    <a:pt x="50893" y="0"/>
                  </a:moveTo>
                  <a:lnTo>
                    <a:pt x="0" y="0"/>
                  </a:lnTo>
                  <a:cubicBezTo>
                    <a:pt x="9608" y="0"/>
                    <a:pt x="17391" y="7792"/>
                    <a:pt x="17391" y="17401"/>
                  </a:cubicBezTo>
                  <a:lnTo>
                    <a:pt x="17391" y="164020"/>
                  </a:lnTo>
                  <a:cubicBezTo>
                    <a:pt x="17391" y="173629"/>
                    <a:pt x="9608" y="181421"/>
                    <a:pt x="0" y="181421"/>
                  </a:cubicBezTo>
                  <a:lnTo>
                    <a:pt x="50893" y="181421"/>
                  </a:lnTo>
                  <a:cubicBezTo>
                    <a:pt x="60502" y="181421"/>
                    <a:pt x="68294" y="173629"/>
                    <a:pt x="68294" y="164020"/>
                  </a:cubicBezTo>
                  <a:lnTo>
                    <a:pt x="68294" y="17401"/>
                  </a:lnTo>
                  <a:cubicBezTo>
                    <a:pt x="68294" y="7792"/>
                    <a:pt x="60502" y="0"/>
                    <a:pt x="50893" y="0"/>
                  </a:cubicBezTo>
                  <a:close/>
                </a:path>
              </a:pathLst>
            </a:custGeom>
            <a:solidFill>
              <a:srgbClr val="A7E8F1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AB2AAA8-FE5F-4AC9-A74D-34B20012B312}"/>
                </a:ext>
              </a:extLst>
            </p:cNvPr>
            <p:cNvSpPr/>
            <p:nvPr/>
          </p:nvSpPr>
          <p:spPr>
            <a:xfrm>
              <a:off x="9601193" y="3112448"/>
              <a:ext cx="281871" cy="180687"/>
            </a:xfrm>
            <a:custGeom>
              <a:avLst/>
              <a:gdLst>
                <a:gd name="connsiteX0" fmla="*/ 145697 w 281871"/>
                <a:gd name="connsiteY0" fmla="*/ 0 h 180686"/>
                <a:gd name="connsiteX1" fmla="*/ 137049 w 281871"/>
                <a:gd name="connsiteY1" fmla="*/ 0 h 180686"/>
                <a:gd name="connsiteX2" fmla="*/ 0 w 281871"/>
                <a:gd name="connsiteY2" fmla="*/ 137049 h 180686"/>
                <a:gd name="connsiteX3" fmla="*/ 0 w 281871"/>
                <a:gd name="connsiteY3" fmla="*/ 181044 h 180686"/>
                <a:gd name="connsiteX4" fmla="*/ 282746 w 281871"/>
                <a:gd name="connsiteY4" fmla="*/ 181044 h 180686"/>
                <a:gd name="connsiteX5" fmla="*/ 282746 w 281871"/>
                <a:gd name="connsiteY5" fmla="*/ 137049 h 180686"/>
                <a:gd name="connsiteX6" fmla="*/ 145697 w 281871"/>
                <a:gd name="connsiteY6" fmla="*/ 0 h 1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71" h="180686">
                  <a:moveTo>
                    <a:pt x="145697" y="0"/>
                  </a:moveTo>
                  <a:lnTo>
                    <a:pt x="137049" y="0"/>
                  </a:lnTo>
                  <a:cubicBezTo>
                    <a:pt x="61358" y="0"/>
                    <a:pt x="0" y="61358"/>
                    <a:pt x="0" y="137049"/>
                  </a:cubicBezTo>
                  <a:lnTo>
                    <a:pt x="0" y="181044"/>
                  </a:lnTo>
                  <a:lnTo>
                    <a:pt x="282746" y="181044"/>
                  </a:lnTo>
                  <a:lnTo>
                    <a:pt x="282746" y="137049"/>
                  </a:lnTo>
                  <a:cubicBezTo>
                    <a:pt x="282746" y="61358"/>
                    <a:pt x="221388" y="0"/>
                    <a:pt x="145697" y="0"/>
                  </a:cubicBezTo>
                  <a:close/>
                </a:path>
              </a:pathLst>
            </a:custGeom>
            <a:solidFill>
              <a:srgbClr val="838383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C249AF3-9BCB-4E96-93AE-C3DB734DAB3E}"/>
                </a:ext>
              </a:extLst>
            </p:cNvPr>
            <p:cNvSpPr/>
            <p:nvPr/>
          </p:nvSpPr>
          <p:spPr>
            <a:xfrm>
              <a:off x="9116454" y="3112448"/>
              <a:ext cx="159004" cy="180687"/>
            </a:xfrm>
            <a:custGeom>
              <a:avLst/>
              <a:gdLst>
                <a:gd name="connsiteX0" fmla="*/ 19292 w 159004"/>
                <a:gd name="connsiteY0" fmla="*/ 0 h 180686"/>
                <a:gd name="connsiteX1" fmla="*/ 0 w 159004"/>
                <a:gd name="connsiteY1" fmla="*/ 1336 h 180686"/>
                <a:gd name="connsiteX2" fmla="*/ 122086 w 159004"/>
                <a:gd name="connsiteY2" fmla="*/ 141369 h 180686"/>
                <a:gd name="connsiteX3" fmla="*/ 122086 w 159004"/>
                <a:gd name="connsiteY3" fmla="*/ 181044 h 180686"/>
                <a:gd name="connsiteX4" fmla="*/ 160670 w 159004"/>
                <a:gd name="connsiteY4" fmla="*/ 181044 h 180686"/>
                <a:gd name="connsiteX5" fmla="*/ 160670 w 159004"/>
                <a:gd name="connsiteY5" fmla="*/ 141369 h 180686"/>
                <a:gd name="connsiteX6" fmla="*/ 19292 w 159004"/>
                <a:gd name="connsiteY6" fmla="*/ 0 h 1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004" h="180686">
                  <a:moveTo>
                    <a:pt x="19292" y="0"/>
                  </a:moveTo>
                  <a:cubicBezTo>
                    <a:pt x="12742" y="0"/>
                    <a:pt x="6315" y="480"/>
                    <a:pt x="0" y="1336"/>
                  </a:cubicBezTo>
                  <a:cubicBezTo>
                    <a:pt x="68953" y="10757"/>
                    <a:pt x="122086" y="69837"/>
                    <a:pt x="122086" y="141369"/>
                  </a:cubicBezTo>
                  <a:lnTo>
                    <a:pt x="122086" y="181044"/>
                  </a:lnTo>
                  <a:lnTo>
                    <a:pt x="160670" y="181044"/>
                  </a:lnTo>
                  <a:lnTo>
                    <a:pt x="160670" y="141369"/>
                  </a:lnTo>
                  <a:cubicBezTo>
                    <a:pt x="160670" y="63287"/>
                    <a:pt x="97373" y="0"/>
                    <a:pt x="19292" y="0"/>
                  </a:cubicBezTo>
                  <a:close/>
                </a:path>
              </a:pathLst>
            </a:custGeom>
            <a:solidFill>
              <a:srgbClr val="5A5A5A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273A0251-05DF-4A14-A354-EE59DC384CB9}"/>
                </a:ext>
              </a:extLst>
            </p:cNvPr>
            <p:cNvSpPr/>
            <p:nvPr/>
          </p:nvSpPr>
          <p:spPr>
            <a:xfrm>
              <a:off x="9723279" y="3112448"/>
              <a:ext cx="159004" cy="180687"/>
            </a:xfrm>
            <a:custGeom>
              <a:avLst/>
              <a:gdLst>
                <a:gd name="connsiteX0" fmla="*/ 23612 w 159004"/>
                <a:gd name="connsiteY0" fmla="*/ 0 h 180686"/>
                <a:gd name="connsiteX1" fmla="*/ 14963 w 159004"/>
                <a:gd name="connsiteY1" fmla="*/ 0 h 180686"/>
                <a:gd name="connsiteX2" fmla="*/ 0 w 159004"/>
                <a:gd name="connsiteY2" fmla="*/ 828 h 180686"/>
                <a:gd name="connsiteX3" fmla="*/ 122086 w 159004"/>
                <a:gd name="connsiteY3" fmla="*/ 137049 h 180686"/>
                <a:gd name="connsiteX4" fmla="*/ 122086 w 159004"/>
                <a:gd name="connsiteY4" fmla="*/ 181073 h 180686"/>
                <a:gd name="connsiteX5" fmla="*/ 160661 w 159004"/>
                <a:gd name="connsiteY5" fmla="*/ 181044 h 180686"/>
                <a:gd name="connsiteX6" fmla="*/ 160661 w 159004"/>
                <a:gd name="connsiteY6" fmla="*/ 137049 h 180686"/>
                <a:gd name="connsiteX7" fmla="*/ 23612 w 159004"/>
                <a:gd name="connsiteY7" fmla="*/ 0 h 1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04" h="180686">
                  <a:moveTo>
                    <a:pt x="23612" y="0"/>
                  </a:moveTo>
                  <a:lnTo>
                    <a:pt x="14963" y="0"/>
                  </a:lnTo>
                  <a:cubicBezTo>
                    <a:pt x="9900" y="0"/>
                    <a:pt x="4912" y="292"/>
                    <a:pt x="0" y="828"/>
                  </a:cubicBezTo>
                  <a:cubicBezTo>
                    <a:pt x="68642" y="8281"/>
                    <a:pt x="122086" y="66412"/>
                    <a:pt x="122086" y="137049"/>
                  </a:cubicBezTo>
                  <a:lnTo>
                    <a:pt x="122086" y="181073"/>
                  </a:lnTo>
                  <a:lnTo>
                    <a:pt x="160661" y="181044"/>
                  </a:lnTo>
                  <a:lnTo>
                    <a:pt x="160661" y="137049"/>
                  </a:lnTo>
                  <a:cubicBezTo>
                    <a:pt x="160661" y="61358"/>
                    <a:pt x="99302" y="0"/>
                    <a:pt x="23612" y="0"/>
                  </a:cubicBezTo>
                  <a:close/>
                </a:path>
              </a:pathLst>
            </a:custGeom>
            <a:solidFill>
              <a:srgbClr val="5A5A5A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2C09A897-FEAA-4180-8CA8-599FFDECB470}"/>
                </a:ext>
              </a:extLst>
            </p:cNvPr>
            <p:cNvSpPr/>
            <p:nvPr/>
          </p:nvSpPr>
          <p:spPr>
            <a:xfrm>
              <a:off x="9652087" y="3186662"/>
              <a:ext cx="180687" cy="180687"/>
            </a:xfrm>
            <a:custGeom>
              <a:avLst/>
              <a:gdLst>
                <a:gd name="connsiteX0" fmla="*/ 180960 w 180686"/>
                <a:gd name="connsiteY0" fmla="*/ 90485 h 180686"/>
                <a:gd name="connsiteX1" fmla="*/ 90475 w 180686"/>
                <a:gd name="connsiteY1" fmla="*/ 180960 h 180686"/>
                <a:gd name="connsiteX2" fmla="*/ 0 w 180686"/>
                <a:gd name="connsiteY2" fmla="*/ 90485 h 180686"/>
                <a:gd name="connsiteX3" fmla="*/ 90475 w 180686"/>
                <a:gd name="connsiteY3" fmla="*/ 0 h 180686"/>
                <a:gd name="connsiteX4" fmla="*/ 180960 w 180686"/>
                <a:gd name="connsiteY4" fmla="*/ 90485 h 1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86" h="180686">
                  <a:moveTo>
                    <a:pt x="180960" y="90485"/>
                  </a:moveTo>
                  <a:cubicBezTo>
                    <a:pt x="180960" y="140456"/>
                    <a:pt x="140446" y="180960"/>
                    <a:pt x="90475" y="180960"/>
                  </a:cubicBezTo>
                  <a:cubicBezTo>
                    <a:pt x="40504" y="180960"/>
                    <a:pt x="0" y="140456"/>
                    <a:pt x="0" y="90485"/>
                  </a:cubicBezTo>
                  <a:cubicBezTo>
                    <a:pt x="0" y="40513"/>
                    <a:pt x="40504" y="0"/>
                    <a:pt x="90475" y="0"/>
                  </a:cubicBezTo>
                  <a:cubicBezTo>
                    <a:pt x="140446" y="0"/>
                    <a:pt x="180960" y="40513"/>
                    <a:pt x="180960" y="90485"/>
                  </a:cubicBezTo>
                  <a:close/>
                </a:path>
              </a:pathLst>
            </a:custGeom>
            <a:solidFill>
              <a:srgbClr val="E7E7E7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A0EBDFBE-25D5-4E4D-9044-EC72407EC750}"/>
                </a:ext>
              </a:extLst>
            </p:cNvPr>
            <p:cNvSpPr/>
            <p:nvPr/>
          </p:nvSpPr>
          <p:spPr>
            <a:xfrm>
              <a:off x="9665751" y="3193418"/>
              <a:ext cx="166232" cy="173459"/>
            </a:xfrm>
            <a:custGeom>
              <a:avLst/>
              <a:gdLst>
                <a:gd name="connsiteX0" fmla="*/ 111132 w 166231"/>
                <a:gd name="connsiteY0" fmla="*/ 0 h 173459"/>
                <a:gd name="connsiteX1" fmla="*/ 124796 w 166231"/>
                <a:gd name="connsiteY1" fmla="*/ 47807 h 173459"/>
                <a:gd name="connsiteX2" fmla="*/ 34321 w 166231"/>
                <a:gd name="connsiteY2" fmla="*/ 138282 h 173459"/>
                <a:gd name="connsiteX3" fmla="*/ 0 w 166231"/>
                <a:gd name="connsiteY3" fmla="*/ 131534 h 173459"/>
                <a:gd name="connsiteX4" fmla="*/ 76811 w 166231"/>
                <a:gd name="connsiteY4" fmla="*/ 174212 h 173459"/>
                <a:gd name="connsiteX5" fmla="*/ 167295 w 166231"/>
                <a:gd name="connsiteY5" fmla="*/ 83728 h 173459"/>
                <a:gd name="connsiteX6" fmla="*/ 111132 w 166231"/>
                <a:gd name="connsiteY6" fmla="*/ 0 h 17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231" h="173459">
                  <a:moveTo>
                    <a:pt x="111132" y="0"/>
                  </a:moveTo>
                  <a:cubicBezTo>
                    <a:pt x="119780" y="13871"/>
                    <a:pt x="124796" y="30246"/>
                    <a:pt x="124796" y="47807"/>
                  </a:cubicBezTo>
                  <a:cubicBezTo>
                    <a:pt x="124796" y="97778"/>
                    <a:pt x="84292" y="138282"/>
                    <a:pt x="34321" y="138282"/>
                  </a:cubicBezTo>
                  <a:cubicBezTo>
                    <a:pt x="22172" y="138282"/>
                    <a:pt x="10587" y="135873"/>
                    <a:pt x="0" y="131534"/>
                  </a:cubicBezTo>
                  <a:cubicBezTo>
                    <a:pt x="15979" y="157150"/>
                    <a:pt x="44400" y="174212"/>
                    <a:pt x="76811" y="174212"/>
                  </a:cubicBezTo>
                  <a:cubicBezTo>
                    <a:pt x="126782" y="174212"/>
                    <a:pt x="167295" y="133699"/>
                    <a:pt x="167295" y="83728"/>
                  </a:cubicBezTo>
                  <a:cubicBezTo>
                    <a:pt x="167295" y="45906"/>
                    <a:pt x="144079" y="13514"/>
                    <a:pt x="111132" y="0"/>
                  </a:cubicBezTo>
                  <a:close/>
                </a:path>
              </a:pathLst>
            </a:custGeom>
            <a:solidFill>
              <a:srgbClr val="CECECE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62D2057B-C984-4117-882D-853A05752172}"/>
                </a:ext>
              </a:extLst>
            </p:cNvPr>
            <p:cNvSpPr/>
            <p:nvPr/>
          </p:nvSpPr>
          <p:spPr>
            <a:xfrm>
              <a:off x="9717228" y="3251812"/>
              <a:ext cx="50592" cy="50592"/>
            </a:xfrm>
            <a:custGeom>
              <a:avLst/>
              <a:gdLst>
                <a:gd name="connsiteX0" fmla="*/ 50677 w 50592"/>
                <a:gd name="connsiteY0" fmla="*/ 25334 h 50592"/>
                <a:gd name="connsiteX1" fmla="*/ 25334 w 50592"/>
                <a:gd name="connsiteY1" fmla="*/ 50668 h 50592"/>
                <a:gd name="connsiteX2" fmla="*/ 0 w 50592"/>
                <a:gd name="connsiteY2" fmla="*/ 25334 h 50592"/>
                <a:gd name="connsiteX3" fmla="*/ 25334 w 50592"/>
                <a:gd name="connsiteY3" fmla="*/ 0 h 50592"/>
                <a:gd name="connsiteX4" fmla="*/ 50677 w 50592"/>
                <a:gd name="connsiteY4" fmla="*/ 25334 h 5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92" h="50592">
                  <a:moveTo>
                    <a:pt x="50677" y="25334"/>
                  </a:moveTo>
                  <a:cubicBezTo>
                    <a:pt x="50677" y="39328"/>
                    <a:pt x="39328" y="50668"/>
                    <a:pt x="25334" y="50668"/>
                  </a:cubicBezTo>
                  <a:cubicBezTo>
                    <a:pt x="11349" y="50668"/>
                    <a:pt x="0" y="39328"/>
                    <a:pt x="0" y="25334"/>
                  </a:cubicBezTo>
                  <a:cubicBezTo>
                    <a:pt x="0" y="11340"/>
                    <a:pt x="11349" y="0"/>
                    <a:pt x="25334" y="0"/>
                  </a:cubicBezTo>
                  <a:cubicBezTo>
                    <a:pt x="39328" y="0"/>
                    <a:pt x="50677" y="11340"/>
                    <a:pt x="50677" y="25334"/>
                  </a:cubicBezTo>
                  <a:close/>
                </a:path>
              </a:pathLst>
            </a:custGeom>
            <a:solidFill>
              <a:srgbClr val="FF6930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87694F9-DCC5-4C72-A010-C296B6DB8AB8}"/>
                </a:ext>
              </a:extLst>
            </p:cNvPr>
            <p:cNvSpPr/>
            <p:nvPr/>
          </p:nvSpPr>
          <p:spPr>
            <a:xfrm>
              <a:off x="10095607" y="3043288"/>
              <a:ext cx="67456" cy="81911"/>
            </a:xfrm>
            <a:custGeom>
              <a:avLst/>
              <a:gdLst>
                <a:gd name="connsiteX0" fmla="*/ 0 w 67456"/>
                <a:gd name="connsiteY0" fmla="*/ 0 h 81911"/>
                <a:gd name="connsiteX1" fmla="*/ 67569 w 67456"/>
                <a:gd name="connsiteY1" fmla="*/ 0 h 81911"/>
                <a:gd name="connsiteX2" fmla="*/ 67569 w 67456"/>
                <a:gd name="connsiteY2" fmla="*/ 83398 h 81911"/>
                <a:gd name="connsiteX3" fmla="*/ 0 w 67456"/>
                <a:gd name="connsiteY3" fmla="*/ 83398 h 81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56" h="81911">
                  <a:moveTo>
                    <a:pt x="0" y="0"/>
                  </a:moveTo>
                  <a:lnTo>
                    <a:pt x="67569" y="0"/>
                  </a:lnTo>
                  <a:lnTo>
                    <a:pt x="67569" y="83398"/>
                  </a:lnTo>
                  <a:lnTo>
                    <a:pt x="0" y="83398"/>
                  </a:lnTo>
                  <a:close/>
                </a:path>
              </a:pathLst>
            </a:custGeom>
            <a:solidFill>
              <a:srgbClr val="838383"/>
            </a:solidFill>
            <a:ln w="2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9" name="그래픽 88">
            <a:extLst>
              <a:ext uri="{FF2B5EF4-FFF2-40B4-BE49-F238E27FC236}">
                <a16:creationId xmlns:a16="http://schemas.microsoft.com/office/drawing/2014/main" id="{F775795C-D0A6-45D0-9E95-A603A8E87A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5057" y="3885802"/>
            <a:ext cx="404813" cy="4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8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66B353-D262-4B53-88A8-F6D38ECF5BF9}"/>
              </a:ext>
            </a:extLst>
          </p:cNvPr>
          <p:cNvSpPr txBox="1"/>
          <p:nvPr/>
        </p:nvSpPr>
        <p:spPr>
          <a:xfrm>
            <a:off x="4906412" y="2705725"/>
            <a:ext cx="23791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Q&amp;A</a:t>
            </a:r>
            <a:endParaRPr lang="ko-KR" altLang="en-US" sz="8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2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E444-A179-42B4-853F-1FC97E6E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외국인 한국 방문 통계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D18B7203-4CBD-4FEE-97CA-4CD441C8C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697801"/>
              </p:ext>
            </p:extLst>
          </p:nvPr>
        </p:nvGraphicFramePr>
        <p:xfrm>
          <a:off x="1393031" y="1155956"/>
          <a:ext cx="9405938" cy="504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024563-5F5B-490F-9ED9-059ECD406BFE}"/>
              </a:ext>
            </a:extLst>
          </p:cNvPr>
          <p:cNvSpPr txBox="1"/>
          <p:nvPr/>
        </p:nvSpPr>
        <p:spPr>
          <a:xfrm>
            <a:off x="9548625" y="6251830"/>
            <a:ext cx="2271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한국관광통계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한국관광공사 발표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6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CCFEA75-D7F3-4474-B087-BACEC066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서울 방문 외국인 이용 교통수단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A092E4-FF93-49F0-959A-AB2EC1EBD0E6}"/>
              </a:ext>
            </a:extLst>
          </p:cNvPr>
          <p:cNvGrpSpPr/>
          <p:nvPr/>
        </p:nvGrpSpPr>
        <p:grpSpPr>
          <a:xfrm>
            <a:off x="1141159" y="1456392"/>
            <a:ext cx="3418386" cy="3418386"/>
            <a:chOff x="3305175" y="2352675"/>
            <a:chExt cx="1676400" cy="16764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C1C5F05-46BB-4CF0-9DA9-7803FA42860D}"/>
                </a:ext>
              </a:extLst>
            </p:cNvPr>
            <p:cNvSpPr/>
            <p:nvPr/>
          </p:nvSpPr>
          <p:spPr>
            <a:xfrm>
              <a:off x="3305175" y="2352675"/>
              <a:ext cx="1676400" cy="16764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4AA7431D-76B8-442F-9636-59D7E69BF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21881" y="2669381"/>
              <a:ext cx="1042988" cy="10429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02AAD1-B43F-4BEE-84EC-68EADA5C5C18}"/>
              </a:ext>
            </a:extLst>
          </p:cNvPr>
          <p:cNvGrpSpPr/>
          <p:nvPr/>
        </p:nvGrpSpPr>
        <p:grpSpPr>
          <a:xfrm>
            <a:off x="8729785" y="3987980"/>
            <a:ext cx="886798" cy="886798"/>
            <a:chOff x="6096000" y="1752600"/>
            <a:chExt cx="1676400" cy="167640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FE32F34-A6BD-48F3-9D40-6F756868AA85}"/>
                </a:ext>
              </a:extLst>
            </p:cNvPr>
            <p:cNvSpPr/>
            <p:nvPr/>
          </p:nvSpPr>
          <p:spPr>
            <a:xfrm>
              <a:off x="6096000" y="1752600"/>
              <a:ext cx="1676400" cy="16764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57403D1F-C3FA-4AD2-B8E9-42405F9FE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78191" y="2134791"/>
              <a:ext cx="912018" cy="9120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62987A2-84F5-492C-BB3F-31D2766C7FFA}"/>
              </a:ext>
            </a:extLst>
          </p:cNvPr>
          <p:cNvGrpSpPr/>
          <p:nvPr/>
        </p:nvGrpSpPr>
        <p:grpSpPr>
          <a:xfrm>
            <a:off x="5269311" y="3741220"/>
            <a:ext cx="1133558" cy="1133558"/>
            <a:chOff x="4648200" y="3629025"/>
            <a:chExt cx="1676400" cy="167640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6FDDF91-135B-4062-92FF-4DAA20FF7745}"/>
                </a:ext>
              </a:extLst>
            </p:cNvPr>
            <p:cNvSpPr/>
            <p:nvPr/>
          </p:nvSpPr>
          <p:spPr>
            <a:xfrm>
              <a:off x="4648200" y="3629025"/>
              <a:ext cx="1676400" cy="16764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BD481F88-A937-466D-997E-648AF2F25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72645" y="3954066"/>
              <a:ext cx="1027509" cy="10275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673CFA-8E1B-4A85-85E4-C1D8AD931364}"/>
              </a:ext>
            </a:extLst>
          </p:cNvPr>
          <p:cNvGrpSpPr/>
          <p:nvPr/>
        </p:nvGrpSpPr>
        <p:grpSpPr>
          <a:xfrm>
            <a:off x="10326347" y="4150283"/>
            <a:ext cx="724495" cy="724495"/>
            <a:chOff x="10326347" y="4150283"/>
            <a:chExt cx="724495" cy="724495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76A7267-A11D-4EA5-8F19-2BE032C1AFAA}"/>
                </a:ext>
              </a:extLst>
            </p:cNvPr>
            <p:cNvSpPr/>
            <p:nvPr/>
          </p:nvSpPr>
          <p:spPr>
            <a:xfrm>
              <a:off x="10326347" y="4150283"/>
              <a:ext cx="724495" cy="72449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FA1704E-27EF-45E9-8581-5C7BAD02ED2B}"/>
                </a:ext>
              </a:extLst>
            </p:cNvPr>
            <p:cNvGrpSpPr/>
            <p:nvPr/>
          </p:nvGrpSpPr>
          <p:grpSpPr>
            <a:xfrm>
              <a:off x="10471639" y="4375932"/>
              <a:ext cx="433912" cy="273197"/>
              <a:chOff x="8929688" y="2590800"/>
              <a:chExt cx="1233375" cy="7765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9485CB4A-EDE3-4324-84BE-600498121FA7}"/>
                  </a:ext>
                </a:extLst>
              </p:cNvPr>
              <p:cNvSpPr/>
              <p:nvPr/>
            </p:nvSpPr>
            <p:spPr>
              <a:xfrm>
                <a:off x="9933817" y="2942142"/>
                <a:ext cx="228870" cy="349328"/>
              </a:xfrm>
              <a:custGeom>
                <a:avLst/>
                <a:gdLst>
                  <a:gd name="connsiteX0" fmla="*/ 0 w 228869"/>
                  <a:gd name="connsiteY0" fmla="*/ 54470 h 349327"/>
                  <a:gd name="connsiteX1" fmla="*/ 54470 w 228869"/>
                  <a:gd name="connsiteY1" fmla="*/ 0 h 349327"/>
                  <a:gd name="connsiteX2" fmla="*/ 229359 w 228869"/>
                  <a:gd name="connsiteY2" fmla="*/ 0 h 349327"/>
                  <a:gd name="connsiteX3" fmla="*/ 229359 w 228869"/>
                  <a:gd name="connsiteY3" fmla="*/ 326497 h 349327"/>
                  <a:gd name="connsiteX4" fmla="*/ 204505 w 228869"/>
                  <a:gd name="connsiteY4" fmla="*/ 351351 h 349327"/>
                  <a:gd name="connsiteX5" fmla="*/ 0 w 228869"/>
                  <a:gd name="connsiteY5" fmla="*/ 351351 h 34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869" h="349327">
                    <a:moveTo>
                      <a:pt x="0" y="54470"/>
                    </a:moveTo>
                    <a:cubicBezTo>
                      <a:pt x="0" y="24393"/>
                      <a:pt x="24393" y="0"/>
                      <a:pt x="54470" y="0"/>
                    </a:cubicBezTo>
                    <a:lnTo>
                      <a:pt x="229359" y="0"/>
                    </a:lnTo>
                    <a:lnTo>
                      <a:pt x="229359" y="326497"/>
                    </a:lnTo>
                    <a:cubicBezTo>
                      <a:pt x="229359" y="340218"/>
                      <a:pt x="218236" y="351351"/>
                      <a:pt x="204505" y="351351"/>
                    </a:cubicBezTo>
                    <a:lnTo>
                      <a:pt x="0" y="351351"/>
                    </a:lnTo>
                    <a:close/>
                  </a:path>
                </a:pathLst>
              </a:custGeom>
              <a:solidFill>
                <a:srgbClr val="5A5A5A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93C5882-99CF-44D2-B982-603EA80CB420}"/>
                  </a:ext>
                </a:extLst>
              </p:cNvPr>
              <p:cNvSpPr/>
              <p:nvPr/>
            </p:nvSpPr>
            <p:spPr>
              <a:xfrm>
                <a:off x="9870021" y="2914916"/>
                <a:ext cx="291508" cy="378238"/>
              </a:xfrm>
              <a:custGeom>
                <a:avLst/>
                <a:gdLst>
                  <a:gd name="connsiteX0" fmla="*/ 225585 w 291507"/>
                  <a:gd name="connsiteY0" fmla="*/ 0 h 378237"/>
                  <a:gd name="connsiteX1" fmla="*/ 225585 w 291507"/>
                  <a:gd name="connsiteY1" fmla="*/ 327306 h 378237"/>
                  <a:gd name="connsiteX2" fmla="*/ 200732 w 291507"/>
                  <a:gd name="connsiteY2" fmla="*/ 352160 h 378237"/>
                  <a:gd name="connsiteX3" fmla="*/ 0 w 291507"/>
                  <a:gd name="connsiteY3" fmla="*/ 352160 h 378237"/>
                  <a:gd name="connsiteX4" fmla="*/ 0 w 291507"/>
                  <a:gd name="connsiteY4" fmla="*/ 378576 h 378237"/>
                  <a:gd name="connsiteX5" fmla="*/ 268301 w 291507"/>
                  <a:gd name="connsiteY5" fmla="*/ 378576 h 378237"/>
                  <a:gd name="connsiteX6" fmla="*/ 293155 w 291507"/>
                  <a:gd name="connsiteY6" fmla="*/ 353722 h 378237"/>
                  <a:gd name="connsiteX7" fmla="*/ 293155 w 291507"/>
                  <a:gd name="connsiteY7" fmla="*/ 0 h 378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1507" h="378237">
                    <a:moveTo>
                      <a:pt x="225585" y="0"/>
                    </a:moveTo>
                    <a:lnTo>
                      <a:pt x="225585" y="327306"/>
                    </a:lnTo>
                    <a:cubicBezTo>
                      <a:pt x="225585" y="341037"/>
                      <a:pt x="214462" y="352160"/>
                      <a:pt x="200732" y="352160"/>
                    </a:cubicBezTo>
                    <a:lnTo>
                      <a:pt x="0" y="352160"/>
                    </a:lnTo>
                    <a:lnTo>
                      <a:pt x="0" y="378576"/>
                    </a:lnTo>
                    <a:lnTo>
                      <a:pt x="268301" y="378576"/>
                    </a:lnTo>
                    <a:cubicBezTo>
                      <a:pt x="282031" y="378576"/>
                      <a:pt x="293155" y="367453"/>
                      <a:pt x="293155" y="353722"/>
                    </a:cubicBezTo>
                    <a:lnTo>
                      <a:pt x="293155" y="0"/>
                    </a:lnTo>
                    <a:close/>
                  </a:path>
                </a:pathLst>
              </a:custGeom>
              <a:solidFill>
                <a:srgbClr val="444444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0FE9CE8A-6C4D-4294-82A2-17B3E80A1CD5}"/>
                  </a:ext>
                </a:extLst>
              </p:cNvPr>
              <p:cNvSpPr/>
              <p:nvPr/>
            </p:nvSpPr>
            <p:spPr>
              <a:xfrm>
                <a:off x="9894781" y="3043288"/>
                <a:ext cx="267416" cy="81911"/>
              </a:xfrm>
              <a:custGeom>
                <a:avLst/>
                <a:gdLst>
                  <a:gd name="connsiteX0" fmla="*/ 268395 w 267416"/>
                  <a:gd name="connsiteY0" fmla="*/ 83398 h 81911"/>
                  <a:gd name="connsiteX1" fmla="*/ 0 w 267416"/>
                  <a:gd name="connsiteY1" fmla="*/ 83398 h 81911"/>
                  <a:gd name="connsiteX2" fmla="*/ 0 w 267416"/>
                  <a:gd name="connsiteY2" fmla="*/ 0 h 81911"/>
                  <a:gd name="connsiteX3" fmla="*/ 268395 w 267416"/>
                  <a:gd name="connsiteY3" fmla="*/ 0 h 8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416" h="81911">
                    <a:moveTo>
                      <a:pt x="268395" y="83398"/>
                    </a:moveTo>
                    <a:lnTo>
                      <a:pt x="0" y="83398"/>
                    </a:lnTo>
                    <a:lnTo>
                      <a:pt x="0" y="0"/>
                    </a:lnTo>
                    <a:lnTo>
                      <a:pt x="268395" y="0"/>
                    </a:lnTo>
                    <a:close/>
                  </a:path>
                </a:pathLst>
              </a:custGeom>
              <a:solidFill>
                <a:srgbClr val="9C9C9C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3D852209-9A34-46BE-9CA3-7CEC03E11D36}"/>
                  </a:ext>
                </a:extLst>
              </p:cNvPr>
              <p:cNvSpPr/>
              <p:nvPr/>
            </p:nvSpPr>
            <p:spPr>
              <a:xfrm>
                <a:off x="9894781" y="3210085"/>
                <a:ext cx="267416" cy="81911"/>
              </a:xfrm>
              <a:custGeom>
                <a:avLst/>
                <a:gdLst>
                  <a:gd name="connsiteX0" fmla="*/ 0 w 267416"/>
                  <a:gd name="connsiteY0" fmla="*/ 0 h 81911"/>
                  <a:gd name="connsiteX1" fmla="*/ 0 w 267416"/>
                  <a:gd name="connsiteY1" fmla="*/ 83408 h 81911"/>
                  <a:gd name="connsiteX2" fmla="*/ 243541 w 267416"/>
                  <a:gd name="connsiteY2" fmla="*/ 83408 h 81911"/>
                  <a:gd name="connsiteX3" fmla="*/ 268395 w 267416"/>
                  <a:gd name="connsiteY3" fmla="*/ 58554 h 81911"/>
                  <a:gd name="connsiteX4" fmla="*/ 268395 w 267416"/>
                  <a:gd name="connsiteY4" fmla="*/ 0 h 8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416" h="81911">
                    <a:moveTo>
                      <a:pt x="0" y="0"/>
                    </a:moveTo>
                    <a:lnTo>
                      <a:pt x="0" y="83408"/>
                    </a:lnTo>
                    <a:lnTo>
                      <a:pt x="243541" y="83408"/>
                    </a:lnTo>
                    <a:cubicBezTo>
                      <a:pt x="257272" y="83408"/>
                      <a:pt x="268395" y="72284"/>
                      <a:pt x="268395" y="58554"/>
                    </a:cubicBezTo>
                    <a:lnTo>
                      <a:pt x="268395" y="0"/>
                    </a:lnTo>
                    <a:close/>
                  </a:path>
                </a:pathLst>
              </a:custGeom>
              <a:solidFill>
                <a:srgbClr val="9C9C9C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402D5AF-51C3-4578-9A39-2BBB8FE9EF11}"/>
                  </a:ext>
                </a:extLst>
              </p:cNvPr>
              <p:cNvSpPr/>
              <p:nvPr/>
            </p:nvSpPr>
            <p:spPr>
              <a:xfrm>
                <a:off x="9894781" y="3210085"/>
                <a:ext cx="267416" cy="81911"/>
              </a:xfrm>
              <a:custGeom>
                <a:avLst/>
                <a:gdLst>
                  <a:gd name="connsiteX0" fmla="*/ 268395 w 267416"/>
                  <a:gd name="connsiteY0" fmla="*/ 58554 h 81911"/>
                  <a:gd name="connsiteX1" fmla="*/ 268395 w 267416"/>
                  <a:gd name="connsiteY1" fmla="*/ 0 h 81911"/>
                  <a:gd name="connsiteX2" fmla="*/ 200826 w 267416"/>
                  <a:gd name="connsiteY2" fmla="*/ 0 h 81911"/>
                  <a:gd name="connsiteX3" fmla="*/ 200826 w 267416"/>
                  <a:gd name="connsiteY3" fmla="*/ 32138 h 81911"/>
                  <a:gd name="connsiteX4" fmla="*/ 175972 w 267416"/>
                  <a:gd name="connsiteY4" fmla="*/ 56992 h 81911"/>
                  <a:gd name="connsiteX5" fmla="*/ 0 w 267416"/>
                  <a:gd name="connsiteY5" fmla="*/ 56992 h 81911"/>
                  <a:gd name="connsiteX6" fmla="*/ 0 w 267416"/>
                  <a:gd name="connsiteY6" fmla="*/ 83408 h 81911"/>
                  <a:gd name="connsiteX7" fmla="*/ 243541 w 267416"/>
                  <a:gd name="connsiteY7" fmla="*/ 83408 h 81911"/>
                  <a:gd name="connsiteX8" fmla="*/ 268395 w 267416"/>
                  <a:gd name="connsiteY8" fmla="*/ 58554 h 8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416" h="81911">
                    <a:moveTo>
                      <a:pt x="268395" y="58554"/>
                    </a:moveTo>
                    <a:lnTo>
                      <a:pt x="268395" y="0"/>
                    </a:lnTo>
                    <a:lnTo>
                      <a:pt x="200826" y="0"/>
                    </a:lnTo>
                    <a:lnTo>
                      <a:pt x="200826" y="32138"/>
                    </a:lnTo>
                    <a:cubicBezTo>
                      <a:pt x="200826" y="45868"/>
                      <a:pt x="189702" y="56992"/>
                      <a:pt x="175972" y="56992"/>
                    </a:cubicBezTo>
                    <a:lnTo>
                      <a:pt x="0" y="56992"/>
                    </a:lnTo>
                    <a:lnTo>
                      <a:pt x="0" y="83408"/>
                    </a:lnTo>
                    <a:lnTo>
                      <a:pt x="243541" y="83408"/>
                    </a:lnTo>
                    <a:cubicBezTo>
                      <a:pt x="257272" y="83408"/>
                      <a:pt x="268395" y="72275"/>
                      <a:pt x="268395" y="58554"/>
                    </a:cubicBezTo>
                    <a:close/>
                  </a:path>
                </a:pathLst>
              </a:custGeom>
              <a:solidFill>
                <a:srgbClr val="838383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2BD95D07-A672-4311-8910-F2BFE1D8D039}"/>
                  </a:ext>
                </a:extLst>
              </p:cNvPr>
              <p:cNvSpPr/>
              <p:nvPr/>
            </p:nvSpPr>
            <p:spPr>
              <a:xfrm>
                <a:off x="9258463" y="2715361"/>
                <a:ext cx="792612" cy="125276"/>
              </a:xfrm>
              <a:custGeom>
                <a:avLst/>
                <a:gdLst>
                  <a:gd name="connsiteX0" fmla="*/ 775372 w 792612"/>
                  <a:gd name="connsiteY0" fmla="*/ 0 h 125276"/>
                  <a:gd name="connsiteX1" fmla="*/ 18633 w 792612"/>
                  <a:gd name="connsiteY1" fmla="*/ 0 h 125276"/>
                  <a:gd name="connsiteX2" fmla="*/ 0 w 792612"/>
                  <a:gd name="connsiteY2" fmla="*/ 18643 h 125276"/>
                  <a:gd name="connsiteX3" fmla="*/ 18633 w 792612"/>
                  <a:gd name="connsiteY3" fmla="*/ 37285 h 125276"/>
                  <a:gd name="connsiteX4" fmla="*/ 201296 w 792612"/>
                  <a:gd name="connsiteY4" fmla="*/ 37285 h 125276"/>
                  <a:gd name="connsiteX5" fmla="*/ 201296 w 792612"/>
                  <a:gd name="connsiteY5" fmla="*/ 108111 h 125276"/>
                  <a:gd name="connsiteX6" fmla="*/ 219939 w 792612"/>
                  <a:gd name="connsiteY6" fmla="*/ 126754 h 125276"/>
                  <a:gd name="connsiteX7" fmla="*/ 238572 w 792612"/>
                  <a:gd name="connsiteY7" fmla="*/ 108111 h 125276"/>
                  <a:gd name="connsiteX8" fmla="*/ 238572 w 792612"/>
                  <a:gd name="connsiteY8" fmla="*/ 37285 h 125276"/>
                  <a:gd name="connsiteX9" fmla="*/ 385202 w 792612"/>
                  <a:gd name="connsiteY9" fmla="*/ 37285 h 125276"/>
                  <a:gd name="connsiteX10" fmla="*/ 385202 w 792612"/>
                  <a:gd name="connsiteY10" fmla="*/ 108111 h 125276"/>
                  <a:gd name="connsiteX11" fmla="*/ 403844 w 792612"/>
                  <a:gd name="connsiteY11" fmla="*/ 126754 h 125276"/>
                  <a:gd name="connsiteX12" fmla="*/ 422478 w 792612"/>
                  <a:gd name="connsiteY12" fmla="*/ 108111 h 125276"/>
                  <a:gd name="connsiteX13" fmla="*/ 422478 w 792612"/>
                  <a:gd name="connsiteY13" fmla="*/ 37285 h 125276"/>
                  <a:gd name="connsiteX14" fmla="*/ 569107 w 792612"/>
                  <a:gd name="connsiteY14" fmla="*/ 37285 h 125276"/>
                  <a:gd name="connsiteX15" fmla="*/ 569107 w 792612"/>
                  <a:gd name="connsiteY15" fmla="*/ 108111 h 125276"/>
                  <a:gd name="connsiteX16" fmla="*/ 587749 w 792612"/>
                  <a:gd name="connsiteY16" fmla="*/ 126754 h 125276"/>
                  <a:gd name="connsiteX17" fmla="*/ 606383 w 792612"/>
                  <a:gd name="connsiteY17" fmla="*/ 108111 h 125276"/>
                  <a:gd name="connsiteX18" fmla="*/ 606383 w 792612"/>
                  <a:gd name="connsiteY18" fmla="*/ 37285 h 125276"/>
                  <a:gd name="connsiteX19" fmla="*/ 775381 w 792612"/>
                  <a:gd name="connsiteY19" fmla="*/ 37285 h 125276"/>
                  <a:gd name="connsiteX20" fmla="*/ 794015 w 792612"/>
                  <a:gd name="connsiteY20" fmla="*/ 18643 h 125276"/>
                  <a:gd name="connsiteX21" fmla="*/ 775372 w 792612"/>
                  <a:gd name="connsiteY21" fmla="*/ 0 h 125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92612" h="125276">
                    <a:moveTo>
                      <a:pt x="775372" y="0"/>
                    </a:moveTo>
                    <a:lnTo>
                      <a:pt x="18633" y="0"/>
                    </a:lnTo>
                    <a:cubicBezTo>
                      <a:pt x="8338" y="0"/>
                      <a:pt x="0" y="8347"/>
                      <a:pt x="0" y="18643"/>
                    </a:cubicBezTo>
                    <a:cubicBezTo>
                      <a:pt x="0" y="28938"/>
                      <a:pt x="8338" y="37285"/>
                      <a:pt x="18633" y="37285"/>
                    </a:cubicBezTo>
                    <a:lnTo>
                      <a:pt x="201296" y="37285"/>
                    </a:lnTo>
                    <a:lnTo>
                      <a:pt x="201296" y="108111"/>
                    </a:lnTo>
                    <a:cubicBezTo>
                      <a:pt x="201296" y="118406"/>
                      <a:pt x="209634" y="126754"/>
                      <a:pt x="219939" y="126754"/>
                    </a:cubicBezTo>
                    <a:cubicBezTo>
                      <a:pt x="230225" y="126754"/>
                      <a:pt x="238572" y="118406"/>
                      <a:pt x="238572" y="108111"/>
                    </a:cubicBezTo>
                    <a:lnTo>
                      <a:pt x="238572" y="37285"/>
                    </a:lnTo>
                    <a:lnTo>
                      <a:pt x="385202" y="37285"/>
                    </a:lnTo>
                    <a:lnTo>
                      <a:pt x="385202" y="108111"/>
                    </a:lnTo>
                    <a:cubicBezTo>
                      <a:pt x="385202" y="118406"/>
                      <a:pt x="393539" y="126754"/>
                      <a:pt x="403844" y="126754"/>
                    </a:cubicBezTo>
                    <a:cubicBezTo>
                      <a:pt x="414130" y="126754"/>
                      <a:pt x="422478" y="118406"/>
                      <a:pt x="422478" y="108111"/>
                    </a:cubicBezTo>
                    <a:lnTo>
                      <a:pt x="422478" y="37285"/>
                    </a:lnTo>
                    <a:lnTo>
                      <a:pt x="569107" y="37285"/>
                    </a:lnTo>
                    <a:lnTo>
                      <a:pt x="569107" y="108111"/>
                    </a:lnTo>
                    <a:cubicBezTo>
                      <a:pt x="569107" y="118406"/>
                      <a:pt x="577445" y="126754"/>
                      <a:pt x="587749" y="126754"/>
                    </a:cubicBezTo>
                    <a:cubicBezTo>
                      <a:pt x="598035" y="126754"/>
                      <a:pt x="606383" y="118406"/>
                      <a:pt x="606383" y="108111"/>
                    </a:cubicBezTo>
                    <a:lnTo>
                      <a:pt x="606383" y="37285"/>
                    </a:lnTo>
                    <a:lnTo>
                      <a:pt x="775381" y="37285"/>
                    </a:lnTo>
                    <a:cubicBezTo>
                      <a:pt x="785677" y="37285"/>
                      <a:pt x="794015" y="28938"/>
                      <a:pt x="794015" y="18643"/>
                    </a:cubicBezTo>
                    <a:cubicBezTo>
                      <a:pt x="794015" y="8347"/>
                      <a:pt x="785667" y="0"/>
                      <a:pt x="775372" y="0"/>
                    </a:cubicBezTo>
                    <a:close/>
                  </a:path>
                </a:pathLst>
              </a:custGeom>
              <a:solidFill>
                <a:srgbClr val="FF6930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8905EA6B-2DF9-46F2-84CA-C59DD5BD09A8}"/>
                  </a:ext>
                </a:extLst>
              </p:cNvPr>
              <p:cNvSpPr/>
              <p:nvPr/>
            </p:nvSpPr>
            <p:spPr>
              <a:xfrm>
                <a:off x="8929688" y="2590800"/>
                <a:ext cx="1231079" cy="701064"/>
              </a:xfrm>
              <a:custGeom>
                <a:avLst/>
                <a:gdLst>
                  <a:gd name="connsiteX0" fmla="*/ 135957 w 1231078"/>
                  <a:gd name="connsiteY0" fmla="*/ 0 h 701064"/>
                  <a:gd name="connsiteX1" fmla="*/ 352668 w 1231078"/>
                  <a:gd name="connsiteY1" fmla="*/ 0 h 701064"/>
                  <a:gd name="connsiteX2" fmla="*/ 379348 w 1231078"/>
                  <a:gd name="connsiteY2" fmla="*/ 26689 h 701064"/>
                  <a:gd name="connsiteX3" fmla="*/ 379348 w 1231078"/>
                  <a:gd name="connsiteY3" fmla="*/ 217097 h 701064"/>
                  <a:gd name="connsiteX4" fmla="*/ 1085504 w 1231078"/>
                  <a:gd name="connsiteY4" fmla="*/ 217097 h 701064"/>
                  <a:gd name="connsiteX5" fmla="*/ 1085504 w 1231078"/>
                  <a:gd name="connsiteY5" fmla="*/ 105928 h 701064"/>
                  <a:gd name="connsiteX6" fmla="*/ 1110358 w 1231078"/>
                  <a:gd name="connsiteY6" fmla="*/ 81074 h 701064"/>
                  <a:gd name="connsiteX7" fmla="*/ 1208634 w 1231078"/>
                  <a:gd name="connsiteY7" fmla="*/ 81074 h 701064"/>
                  <a:gd name="connsiteX8" fmla="*/ 1233488 w 1231078"/>
                  <a:gd name="connsiteY8" fmla="*/ 105928 h 701064"/>
                  <a:gd name="connsiteX9" fmla="*/ 1233488 w 1231078"/>
                  <a:gd name="connsiteY9" fmla="*/ 364385 h 701064"/>
                  <a:gd name="connsiteX10" fmla="*/ 1073289 w 1231078"/>
                  <a:gd name="connsiteY10" fmla="*/ 364385 h 701064"/>
                  <a:gd name="connsiteX11" fmla="*/ 1018819 w 1231078"/>
                  <a:gd name="connsiteY11" fmla="*/ 418854 h 701064"/>
                  <a:gd name="connsiteX12" fmla="*/ 1018819 w 1231078"/>
                  <a:gd name="connsiteY12" fmla="*/ 702693 h 701064"/>
                  <a:gd name="connsiteX13" fmla="*/ 954261 w 1231078"/>
                  <a:gd name="connsiteY13" fmla="*/ 702693 h 701064"/>
                  <a:gd name="connsiteX14" fmla="*/ 943938 w 1231078"/>
                  <a:gd name="connsiteY14" fmla="*/ 692407 h 701064"/>
                  <a:gd name="connsiteX15" fmla="*/ 680502 w 1231078"/>
                  <a:gd name="connsiteY15" fmla="*/ 692407 h 701064"/>
                  <a:gd name="connsiteX16" fmla="*/ 671505 w 1231078"/>
                  <a:gd name="connsiteY16" fmla="*/ 702693 h 701064"/>
                  <a:gd name="connsiteX17" fmla="*/ 347436 w 1231078"/>
                  <a:gd name="connsiteY17" fmla="*/ 702693 h 701064"/>
                  <a:gd name="connsiteX18" fmla="*/ 337743 w 1231078"/>
                  <a:gd name="connsiteY18" fmla="*/ 694618 h 701064"/>
                  <a:gd name="connsiteX19" fmla="*/ 72218 w 1231078"/>
                  <a:gd name="connsiteY19" fmla="*/ 694618 h 701064"/>
                  <a:gd name="connsiteX20" fmla="*/ 64680 w 1231078"/>
                  <a:gd name="connsiteY20" fmla="*/ 702693 h 701064"/>
                  <a:gd name="connsiteX21" fmla="*/ 26680 w 1231078"/>
                  <a:gd name="connsiteY21" fmla="*/ 702693 h 701064"/>
                  <a:gd name="connsiteX22" fmla="*/ 0 w 1231078"/>
                  <a:gd name="connsiteY22" fmla="*/ 676004 h 701064"/>
                  <a:gd name="connsiteX23" fmla="*/ 0 w 1231078"/>
                  <a:gd name="connsiteY23" fmla="*/ 135957 h 701064"/>
                  <a:gd name="connsiteX24" fmla="*/ 135957 w 1231078"/>
                  <a:gd name="connsiteY24" fmla="*/ 0 h 70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31078" h="701064">
                    <a:moveTo>
                      <a:pt x="135957" y="0"/>
                    </a:moveTo>
                    <a:lnTo>
                      <a:pt x="352668" y="0"/>
                    </a:lnTo>
                    <a:cubicBezTo>
                      <a:pt x="367406" y="0"/>
                      <a:pt x="379348" y="11952"/>
                      <a:pt x="379348" y="26689"/>
                    </a:cubicBezTo>
                    <a:lnTo>
                      <a:pt x="379348" y="217097"/>
                    </a:lnTo>
                    <a:lnTo>
                      <a:pt x="1085504" y="217097"/>
                    </a:lnTo>
                    <a:lnTo>
                      <a:pt x="1085504" y="105928"/>
                    </a:lnTo>
                    <a:cubicBezTo>
                      <a:pt x="1085504" y="92207"/>
                      <a:pt x="1096637" y="81074"/>
                      <a:pt x="1110358" y="81074"/>
                    </a:cubicBezTo>
                    <a:lnTo>
                      <a:pt x="1208634" y="81074"/>
                    </a:lnTo>
                    <a:cubicBezTo>
                      <a:pt x="1222365" y="81074"/>
                      <a:pt x="1233488" y="92197"/>
                      <a:pt x="1233488" y="105928"/>
                    </a:cubicBezTo>
                    <a:lnTo>
                      <a:pt x="1233488" y="364385"/>
                    </a:lnTo>
                    <a:lnTo>
                      <a:pt x="1073289" y="364385"/>
                    </a:lnTo>
                    <a:cubicBezTo>
                      <a:pt x="1043212" y="364385"/>
                      <a:pt x="1018819" y="388768"/>
                      <a:pt x="1018819" y="418854"/>
                    </a:cubicBezTo>
                    <a:lnTo>
                      <a:pt x="1018819" y="702693"/>
                    </a:lnTo>
                    <a:lnTo>
                      <a:pt x="954261" y="702693"/>
                    </a:lnTo>
                    <a:lnTo>
                      <a:pt x="943938" y="692407"/>
                    </a:lnTo>
                    <a:lnTo>
                      <a:pt x="680502" y="692407"/>
                    </a:lnTo>
                    <a:lnTo>
                      <a:pt x="671505" y="702693"/>
                    </a:lnTo>
                    <a:lnTo>
                      <a:pt x="347436" y="702693"/>
                    </a:lnTo>
                    <a:lnTo>
                      <a:pt x="337743" y="694618"/>
                    </a:lnTo>
                    <a:lnTo>
                      <a:pt x="72218" y="694618"/>
                    </a:lnTo>
                    <a:lnTo>
                      <a:pt x="64680" y="702693"/>
                    </a:lnTo>
                    <a:lnTo>
                      <a:pt x="26680" y="702693"/>
                    </a:lnTo>
                    <a:cubicBezTo>
                      <a:pt x="11952" y="702693"/>
                      <a:pt x="0" y="690741"/>
                      <a:pt x="0" y="676004"/>
                    </a:cubicBezTo>
                    <a:lnTo>
                      <a:pt x="0" y="135957"/>
                    </a:lnTo>
                    <a:cubicBezTo>
                      <a:pt x="0" y="60869"/>
                      <a:pt x="60869" y="0"/>
                      <a:pt x="135957" y="0"/>
                    </a:cubicBezTo>
                    <a:close/>
                  </a:path>
                </a:pathLst>
              </a:custGeom>
              <a:solidFill>
                <a:srgbClr val="FF6930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CA4AB239-A902-4C5D-8D05-CEE3C992B094}"/>
                  </a:ext>
                </a:extLst>
              </p:cNvPr>
              <p:cNvSpPr/>
              <p:nvPr/>
            </p:nvSpPr>
            <p:spPr>
              <a:xfrm>
                <a:off x="8929688" y="2671874"/>
                <a:ext cx="1231079" cy="621562"/>
              </a:xfrm>
              <a:custGeom>
                <a:avLst/>
                <a:gdLst>
                  <a:gd name="connsiteX0" fmla="*/ 1208634 w 1231078"/>
                  <a:gd name="connsiteY0" fmla="*/ 0 h 621562"/>
                  <a:gd name="connsiteX1" fmla="*/ 1165458 w 1231078"/>
                  <a:gd name="connsiteY1" fmla="*/ 0 h 621562"/>
                  <a:gd name="connsiteX2" fmla="*/ 1165458 w 1231078"/>
                  <a:gd name="connsiteY2" fmla="*/ 204816 h 621562"/>
                  <a:gd name="connsiteX3" fmla="*/ 1130252 w 1231078"/>
                  <a:gd name="connsiteY3" fmla="*/ 240022 h 621562"/>
                  <a:gd name="connsiteX4" fmla="*/ 1005249 w 1231078"/>
                  <a:gd name="connsiteY4" fmla="*/ 240022 h 621562"/>
                  <a:gd name="connsiteX5" fmla="*/ 950779 w 1231078"/>
                  <a:gd name="connsiteY5" fmla="*/ 294491 h 621562"/>
                  <a:gd name="connsiteX6" fmla="*/ 950779 w 1231078"/>
                  <a:gd name="connsiteY6" fmla="*/ 578329 h 621562"/>
                  <a:gd name="connsiteX7" fmla="*/ 0 w 1231078"/>
                  <a:gd name="connsiteY7" fmla="*/ 578329 h 621562"/>
                  <a:gd name="connsiteX8" fmla="*/ 0 w 1231078"/>
                  <a:gd name="connsiteY8" fmla="*/ 594930 h 621562"/>
                  <a:gd name="connsiteX9" fmla="*/ 26680 w 1231078"/>
                  <a:gd name="connsiteY9" fmla="*/ 621619 h 621562"/>
                  <a:gd name="connsiteX10" fmla="*/ 64680 w 1231078"/>
                  <a:gd name="connsiteY10" fmla="*/ 621619 h 621562"/>
                  <a:gd name="connsiteX11" fmla="*/ 74364 w 1231078"/>
                  <a:gd name="connsiteY11" fmla="*/ 611399 h 621562"/>
                  <a:gd name="connsiteX12" fmla="*/ 334365 w 1231078"/>
                  <a:gd name="connsiteY12" fmla="*/ 611399 h 621562"/>
                  <a:gd name="connsiteX13" fmla="*/ 347436 w 1231078"/>
                  <a:gd name="connsiteY13" fmla="*/ 621619 h 621562"/>
                  <a:gd name="connsiteX14" fmla="*/ 671505 w 1231078"/>
                  <a:gd name="connsiteY14" fmla="*/ 621619 h 621562"/>
                  <a:gd name="connsiteX15" fmla="*/ 679203 w 1231078"/>
                  <a:gd name="connsiteY15" fmla="*/ 608651 h 621562"/>
                  <a:gd name="connsiteX16" fmla="*/ 937792 w 1231078"/>
                  <a:gd name="connsiteY16" fmla="*/ 608651 h 621562"/>
                  <a:gd name="connsiteX17" fmla="*/ 954252 w 1231078"/>
                  <a:gd name="connsiteY17" fmla="*/ 621619 h 621562"/>
                  <a:gd name="connsiteX18" fmla="*/ 1018819 w 1231078"/>
                  <a:gd name="connsiteY18" fmla="*/ 621619 h 621562"/>
                  <a:gd name="connsiteX19" fmla="*/ 1018819 w 1231078"/>
                  <a:gd name="connsiteY19" fmla="*/ 337781 h 621562"/>
                  <a:gd name="connsiteX20" fmla="*/ 1073289 w 1231078"/>
                  <a:gd name="connsiteY20" fmla="*/ 283311 h 621562"/>
                  <a:gd name="connsiteX21" fmla="*/ 1233488 w 1231078"/>
                  <a:gd name="connsiteY21" fmla="*/ 283311 h 621562"/>
                  <a:gd name="connsiteX22" fmla="*/ 1233488 w 1231078"/>
                  <a:gd name="connsiteY22" fmla="*/ 24854 h 621562"/>
                  <a:gd name="connsiteX23" fmla="*/ 1208634 w 1231078"/>
                  <a:gd name="connsiteY23" fmla="*/ 0 h 62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31078" h="621562">
                    <a:moveTo>
                      <a:pt x="1208634" y="0"/>
                    </a:moveTo>
                    <a:lnTo>
                      <a:pt x="1165458" y="0"/>
                    </a:lnTo>
                    <a:lnTo>
                      <a:pt x="1165458" y="204816"/>
                    </a:lnTo>
                    <a:cubicBezTo>
                      <a:pt x="1165458" y="224259"/>
                      <a:pt x="1149695" y="240022"/>
                      <a:pt x="1130252" y="240022"/>
                    </a:cubicBezTo>
                    <a:lnTo>
                      <a:pt x="1005249" y="240022"/>
                    </a:lnTo>
                    <a:cubicBezTo>
                      <a:pt x="975172" y="240022"/>
                      <a:pt x="950779" y="264405"/>
                      <a:pt x="950779" y="294491"/>
                    </a:cubicBezTo>
                    <a:lnTo>
                      <a:pt x="950779" y="578329"/>
                    </a:lnTo>
                    <a:lnTo>
                      <a:pt x="0" y="578329"/>
                    </a:lnTo>
                    <a:lnTo>
                      <a:pt x="0" y="594930"/>
                    </a:lnTo>
                    <a:cubicBezTo>
                      <a:pt x="0" y="609667"/>
                      <a:pt x="11952" y="621619"/>
                      <a:pt x="26680" y="621619"/>
                    </a:cubicBezTo>
                    <a:lnTo>
                      <a:pt x="64680" y="621619"/>
                    </a:lnTo>
                    <a:lnTo>
                      <a:pt x="74364" y="611399"/>
                    </a:lnTo>
                    <a:lnTo>
                      <a:pt x="334365" y="611399"/>
                    </a:lnTo>
                    <a:lnTo>
                      <a:pt x="347436" y="621619"/>
                    </a:lnTo>
                    <a:lnTo>
                      <a:pt x="671505" y="621619"/>
                    </a:lnTo>
                    <a:lnTo>
                      <a:pt x="679203" y="608651"/>
                    </a:lnTo>
                    <a:lnTo>
                      <a:pt x="937792" y="608651"/>
                    </a:lnTo>
                    <a:lnTo>
                      <a:pt x="954252" y="621619"/>
                    </a:lnTo>
                    <a:lnTo>
                      <a:pt x="1018819" y="621619"/>
                    </a:lnTo>
                    <a:lnTo>
                      <a:pt x="1018819" y="337781"/>
                    </a:lnTo>
                    <a:cubicBezTo>
                      <a:pt x="1018819" y="307694"/>
                      <a:pt x="1043202" y="283311"/>
                      <a:pt x="1073289" y="283311"/>
                    </a:cubicBezTo>
                    <a:lnTo>
                      <a:pt x="1233488" y="283311"/>
                    </a:lnTo>
                    <a:lnTo>
                      <a:pt x="1233488" y="24854"/>
                    </a:lnTo>
                    <a:cubicBezTo>
                      <a:pt x="1233488" y="11124"/>
                      <a:pt x="1222365" y="0"/>
                      <a:pt x="1208634" y="0"/>
                    </a:cubicBezTo>
                    <a:close/>
                  </a:path>
                </a:pathLst>
              </a:custGeom>
              <a:solidFill>
                <a:srgbClr val="FF5426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93E35814-283E-4D20-9386-35B6DB9399F1}"/>
                  </a:ext>
                </a:extLst>
              </p:cNvPr>
              <p:cNvSpPr/>
              <p:nvPr/>
            </p:nvSpPr>
            <p:spPr>
              <a:xfrm>
                <a:off x="8994368" y="3112448"/>
                <a:ext cx="281871" cy="180687"/>
              </a:xfrm>
              <a:custGeom>
                <a:avLst/>
                <a:gdLst>
                  <a:gd name="connsiteX0" fmla="*/ 141378 w 281871"/>
                  <a:gd name="connsiteY0" fmla="*/ 0 h 180686"/>
                  <a:gd name="connsiteX1" fmla="*/ 0 w 281871"/>
                  <a:gd name="connsiteY1" fmla="*/ 141369 h 180686"/>
                  <a:gd name="connsiteX2" fmla="*/ 0 w 281871"/>
                  <a:gd name="connsiteY2" fmla="*/ 181044 h 180686"/>
                  <a:gd name="connsiteX3" fmla="*/ 282756 w 281871"/>
                  <a:gd name="connsiteY3" fmla="*/ 181044 h 180686"/>
                  <a:gd name="connsiteX4" fmla="*/ 282756 w 281871"/>
                  <a:gd name="connsiteY4" fmla="*/ 141369 h 180686"/>
                  <a:gd name="connsiteX5" fmla="*/ 141378 w 281871"/>
                  <a:gd name="connsiteY5" fmla="*/ 0 h 18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1871" h="180686">
                    <a:moveTo>
                      <a:pt x="141378" y="0"/>
                    </a:moveTo>
                    <a:cubicBezTo>
                      <a:pt x="63297" y="0"/>
                      <a:pt x="0" y="63287"/>
                      <a:pt x="0" y="141369"/>
                    </a:cubicBezTo>
                    <a:lnTo>
                      <a:pt x="0" y="181044"/>
                    </a:lnTo>
                    <a:lnTo>
                      <a:pt x="282756" y="181044"/>
                    </a:lnTo>
                    <a:lnTo>
                      <a:pt x="282756" y="141369"/>
                    </a:lnTo>
                    <a:cubicBezTo>
                      <a:pt x="282756" y="63287"/>
                      <a:pt x="219459" y="0"/>
                      <a:pt x="141378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2A1FD3F0-7CD7-4606-B349-7B230F31BD41}"/>
                  </a:ext>
                </a:extLst>
              </p:cNvPr>
              <p:cNvSpPr/>
              <p:nvPr/>
            </p:nvSpPr>
            <p:spPr>
              <a:xfrm>
                <a:off x="9045262" y="3186662"/>
                <a:ext cx="180687" cy="180687"/>
              </a:xfrm>
              <a:custGeom>
                <a:avLst/>
                <a:gdLst>
                  <a:gd name="connsiteX0" fmla="*/ 180969 w 180686"/>
                  <a:gd name="connsiteY0" fmla="*/ 90485 h 180686"/>
                  <a:gd name="connsiteX1" fmla="*/ 90485 w 180686"/>
                  <a:gd name="connsiteY1" fmla="*/ 180960 h 180686"/>
                  <a:gd name="connsiteX2" fmla="*/ 0 w 180686"/>
                  <a:gd name="connsiteY2" fmla="*/ 90485 h 180686"/>
                  <a:gd name="connsiteX3" fmla="*/ 90485 w 180686"/>
                  <a:gd name="connsiteY3" fmla="*/ 0 h 180686"/>
                  <a:gd name="connsiteX4" fmla="*/ 180969 w 180686"/>
                  <a:gd name="connsiteY4" fmla="*/ 90485 h 18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686" h="180686">
                    <a:moveTo>
                      <a:pt x="180969" y="90485"/>
                    </a:moveTo>
                    <a:cubicBezTo>
                      <a:pt x="180969" y="140456"/>
                      <a:pt x="140456" y="180960"/>
                      <a:pt x="90485" y="180960"/>
                    </a:cubicBezTo>
                    <a:cubicBezTo>
                      <a:pt x="40513" y="180960"/>
                      <a:pt x="0" y="140456"/>
                      <a:pt x="0" y="90485"/>
                    </a:cubicBezTo>
                    <a:cubicBezTo>
                      <a:pt x="0" y="40513"/>
                      <a:pt x="40513" y="0"/>
                      <a:pt x="90485" y="0"/>
                    </a:cubicBezTo>
                    <a:cubicBezTo>
                      <a:pt x="140456" y="0"/>
                      <a:pt x="180969" y="40513"/>
                      <a:pt x="180969" y="90485"/>
                    </a:cubicBezTo>
                    <a:close/>
                  </a:path>
                </a:pathLst>
              </a:custGeom>
              <a:solidFill>
                <a:srgbClr val="E7E7E7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7A8B1899-317B-44BA-9665-9067076DA406}"/>
                  </a:ext>
                </a:extLst>
              </p:cNvPr>
              <p:cNvSpPr/>
              <p:nvPr/>
            </p:nvSpPr>
            <p:spPr>
              <a:xfrm>
                <a:off x="9058935" y="3193418"/>
                <a:ext cx="166232" cy="173459"/>
              </a:xfrm>
              <a:custGeom>
                <a:avLst/>
                <a:gdLst>
                  <a:gd name="connsiteX0" fmla="*/ 111122 w 166231"/>
                  <a:gd name="connsiteY0" fmla="*/ 0 h 173459"/>
                  <a:gd name="connsiteX1" fmla="*/ 124796 w 166231"/>
                  <a:gd name="connsiteY1" fmla="*/ 47807 h 173459"/>
                  <a:gd name="connsiteX2" fmla="*/ 34312 w 166231"/>
                  <a:gd name="connsiteY2" fmla="*/ 138282 h 173459"/>
                  <a:gd name="connsiteX3" fmla="*/ 0 w 166231"/>
                  <a:gd name="connsiteY3" fmla="*/ 131534 h 173459"/>
                  <a:gd name="connsiteX4" fmla="*/ 76811 w 166231"/>
                  <a:gd name="connsiteY4" fmla="*/ 174212 h 173459"/>
                  <a:gd name="connsiteX5" fmla="*/ 167295 w 166231"/>
                  <a:gd name="connsiteY5" fmla="*/ 83728 h 173459"/>
                  <a:gd name="connsiteX6" fmla="*/ 111122 w 166231"/>
                  <a:gd name="connsiteY6" fmla="*/ 0 h 17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31" h="173459">
                    <a:moveTo>
                      <a:pt x="111122" y="0"/>
                    </a:moveTo>
                    <a:cubicBezTo>
                      <a:pt x="119780" y="13871"/>
                      <a:pt x="124796" y="30246"/>
                      <a:pt x="124796" y="47807"/>
                    </a:cubicBezTo>
                    <a:cubicBezTo>
                      <a:pt x="124796" y="97778"/>
                      <a:pt x="84283" y="138282"/>
                      <a:pt x="34312" y="138282"/>
                    </a:cubicBezTo>
                    <a:cubicBezTo>
                      <a:pt x="22162" y="138282"/>
                      <a:pt x="10587" y="135873"/>
                      <a:pt x="0" y="131534"/>
                    </a:cubicBezTo>
                    <a:cubicBezTo>
                      <a:pt x="15979" y="157150"/>
                      <a:pt x="44400" y="174212"/>
                      <a:pt x="76811" y="174212"/>
                    </a:cubicBezTo>
                    <a:cubicBezTo>
                      <a:pt x="126782" y="174212"/>
                      <a:pt x="167295" y="133699"/>
                      <a:pt x="167295" y="83728"/>
                    </a:cubicBezTo>
                    <a:cubicBezTo>
                      <a:pt x="167295" y="45906"/>
                      <a:pt x="144079" y="13514"/>
                      <a:pt x="11112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E287BB3A-2BB8-4DD6-9F9C-1FA05A8AE7A0}"/>
                  </a:ext>
                </a:extLst>
              </p:cNvPr>
              <p:cNvSpPr/>
              <p:nvPr/>
            </p:nvSpPr>
            <p:spPr>
              <a:xfrm>
                <a:off x="9110412" y="3251812"/>
                <a:ext cx="50592" cy="50592"/>
              </a:xfrm>
              <a:custGeom>
                <a:avLst/>
                <a:gdLst>
                  <a:gd name="connsiteX0" fmla="*/ 50668 w 50592"/>
                  <a:gd name="connsiteY0" fmla="*/ 25334 h 50592"/>
                  <a:gd name="connsiteX1" fmla="*/ 25334 w 50592"/>
                  <a:gd name="connsiteY1" fmla="*/ 50668 h 50592"/>
                  <a:gd name="connsiteX2" fmla="*/ 0 w 50592"/>
                  <a:gd name="connsiteY2" fmla="*/ 25334 h 50592"/>
                  <a:gd name="connsiteX3" fmla="*/ 25334 w 50592"/>
                  <a:gd name="connsiteY3" fmla="*/ 0 h 50592"/>
                  <a:gd name="connsiteX4" fmla="*/ 50668 w 50592"/>
                  <a:gd name="connsiteY4" fmla="*/ 25334 h 5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92" h="50592">
                    <a:moveTo>
                      <a:pt x="50668" y="25334"/>
                    </a:moveTo>
                    <a:cubicBezTo>
                      <a:pt x="50668" y="39328"/>
                      <a:pt x="39328" y="50668"/>
                      <a:pt x="25334" y="50668"/>
                    </a:cubicBezTo>
                    <a:cubicBezTo>
                      <a:pt x="11340" y="50668"/>
                      <a:pt x="0" y="39328"/>
                      <a:pt x="0" y="25334"/>
                    </a:cubicBezTo>
                    <a:cubicBezTo>
                      <a:pt x="0" y="11340"/>
                      <a:pt x="11340" y="0"/>
                      <a:pt x="25334" y="0"/>
                    </a:cubicBezTo>
                    <a:cubicBezTo>
                      <a:pt x="39328" y="0"/>
                      <a:pt x="50668" y="11340"/>
                      <a:pt x="50668" y="25334"/>
                    </a:cubicBezTo>
                    <a:close/>
                  </a:path>
                </a:pathLst>
              </a:custGeom>
              <a:solidFill>
                <a:srgbClr val="FF6930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B3BB6729-5489-49A1-B9B2-DF51B0743EAE}"/>
                  </a:ext>
                </a:extLst>
              </p:cNvPr>
              <p:cNvSpPr/>
              <p:nvPr/>
            </p:nvSpPr>
            <p:spPr>
              <a:xfrm>
                <a:off x="9167752" y="2955185"/>
                <a:ext cx="199960" cy="86730"/>
              </a:xfrm>
              <a:custGeom>
                <a:avLst/>
                <a:gdLst>
                  <a:gd name="connsiteX0" fmla="*/ 184799 w 199959"/>
                  <a:gd name="connsiteY0" fmla="*/ 86984 h 86729"/>
                  <a:gd name="connsiteX1" fmla="*/ 16864 w 199959"/>
                  <a:gd name="connsiteY1" fmla="*/ 86984 h 86729"/>
                  <a:gd name="connsiteX2" fmla="*/ 0 w 199959"/>
                  <a:gd name="connsiteY2" fmla="*/ 70120 h 86729"/>
                  <a:gd name="connsiteX3" fmla="*/ 0 w 199959"/>
                  <a:gd name="connsiteY3" fmla="*/ 16864 h 86729"/>
                  <a:gd name="connsiteX4" fmla="*/ 16864 w 199959"/>
                  <a:gd name="connsiteY4" fmla="*/ 0 h 86729"/>
                  <a:gd name="connsiteX5" fmla="*/ 184799 w 199959"/>
                  <a:gd name="connsiteY5" fmla="*/ 0 h 86729"/>
                  <a:gd name="connsiteX6" fmla="*/ 201663 w 199959"/>
                  <a:gd name="connsiteY6" fmla="*/ 16864 h 86729"/>
                  <a:gd name="connsiteX7" fmla="*/ 201663 w 199959"/>
                  <a:gd name="connsiteY7" fmla="*/ 70120 h 86729"/>
                  <a:gd name="connsiteX8" fmla="*/ 184799 w 199959"/>
                  <a:gd name="connsiteY8" fmla="*/ 86984 h 8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959" h="86729">
                    <a:moveTo>
                      <a:pt x="184799" y="86984"/>
                    </a:moveTo>
                    <a:lnTo>
                      <a:pt x="16864" y="86984"/>
                    </a:lnTo>
                    <a:cubicBezTo>
                      <a:pt x="7547" y="86984"/>
                      <a:pt x="0" y="79427"/>
                      <a:pt x="0" y="70120"/>
                    </a:cubicBezTo>
                    <a:lnTo>
                      <a:pt x="0" y="16864"/>
                    </a:lnTo>
                    <a:cubicBezTo>
                      <a:pt x="0" y="7547"/>
                      <a:pt x="7547" y="0"/>
                      <a:pt x="16864" y="0"/>
                    </a:cubicBezTo>
                    <a:lnTo>
                      <a:pt x="184799" y="0"/>
                    </a:lnTo>
                    <a:cubicBezTo>
                      <a:pt x="194106" y="0"/>
                      <a:pt x="201663" y="7547"/>
                      <a:pt x="201663" y="16864"/>
                    </a:cubicBezTo>
                    <a:lnTo>
                      <a:pt x="201663" y="70120"/>
                    </a:lnTo>
                    <a:cubicBezTo>
                      <a:pt x="201663" y="79427"/>
                      <a:pt x="194106" y="86984"/>
                      <a:pt x="184799" y="86984"/>
                    </a:cubicBezTo>
                    <a:close/>
                  </a:path>
                </a:pathLst>
              </a:custGeom>
              <a:solidFill>
                <a:srgbClr val="D5F3F7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E3CE8B7B-9006-432D-8156-C63A916CDDBC}"/>
                  </a:ext>
                </a:extLst>
              </p:cNvPr>
              <p:cNvSpPr/>
              <p:nvPr/>
            </p:nvSpPr>
            <p:spPr>
              <a:xfrm>
                <a:off x="9425014" y="2955185"/>
                <a:ext cx="199960" cy="86730"/>
              </a:xfrm>
              <a:custGeom>
                <a:avLst/>
                <a:gdLst>
                  <a:gd name="connsiteX0" fmla="*/ 184799 w 199959"/>
                  <a:gd name="connsiteY0" fmla="*/ 86984 h 86729"/>
                  <a:gd name="connsiteX1" fmla="*/ 16864 w 199959"/>
                  <a:gd name="connsiteY1" fmla="*/ 86984 h 86729"/>
                  <a:gd name="connsiteX2" fmla="*/ 0 w 199959"/>
                  <a:gd name="connsiteY2" fmla="*/ 70120 h 86729"/>
                  <a:gd name="connsiteX3" fmla="*/ 0 w 199959"/>
                  <a:gd name="connsiteY3" fmla="*/ 16864 h 86729"/>
                  <a:gd name="connsiteX4" fmla="*/ 16864 w 199959"/>
                  <a:gd name="connsiteY4" fmla="*/ 0 h 86729"/>
                  <a:gd name="connsiteX5" fmla="*/ 184799 w 199959"/>
                  <a:gd name="connsiteY5" fmla="*/ 0 h 86729"/>
                  <a:gd name="connsiteX6" fmla="*/ 201663 w 199959"/>
                  <a:gd name="connsiteY6" fmla="*/ 16864 h 86729"/>
                  <a:gd name="connsiteX7" fmla="*/ 201663 w 199959"/>
                  <a:gd name="connsiteY7" fmla="*/ 70120 h 86729"/>
                  <a:gd name="connsiteX8" fmla="*/ 184799 w 199959"/>
                  <a:gd name="connsiteY8" fmla="*/ 86984 h 8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959" h="86729">
                    <a:moveTo>
                      <a:pt x="184799" y="86984"/>
                    </a:moveTo>
                    <a:lnTo>
                      <a:pt x="16864" y="86984"/>
                    </a:lnTo>
                    <a:cubicBezTo>
                      <a:pt x="7547" y="86984"/>
                      <a:pt x="0" y="79427"/>
                      <a:pt x="0" y="70120"/>
                    </a:cubicBezTo>
                    <a:lnTo>
                      <a:pt x="0" y="16864"/>
                    </a:lnTo>
                    <a:cubicBezTo>
                      <a:pt x="0" y="7547"/>
                      <a:pt x="7547" y="0"/>
                      <a:pt x="16864" y="0"/>
                    </a:cubicBezTo>
                    <a:lnTo>
                      <a:pt x="184799" y="0"/>
                    </a:lnTo>
                    <a:cubicBezTo>
                      <a:pt x="194116" y="0"/>
                      <a:pt x="201663" y="7547"/>
                      <a:pt x="201663" y="16864"/>
                    </a:cubicBezTo>
                    <a:lnTo>
                      <a:pt x="201663" y="70120"/>
                    </a:lnTo>
                    <a:cubicBezTo>
                      <a:pt x="201663" y="79427"/>
                      <a:pt x="194116" y="86984"/>
                      <a:pt x="184799" y="86984"/>
                    </a:cubicBezTo>
                    <a:close/>
                  </a:path>
                </a:pathLst>
              </a:custGeom>
              <a:solidFill>
                <a:srgbClr val="D5F3F7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36E76767-9540-4F61-BA9B-5B4E5C93714A}"/>
                  </a:ext>
                </a:extLst>
              </p:cNvPr>
              <p:cNvSpPr/>
              <p:nvPr/>
            </p:nvSpPr>
            <p:spPr>
              <a:xfrm>
                <a:off x="9682276" y="2955185"/>
                <a:ext cx="199960" cy="86730"/>
              </a:xfrm>
              <a:custGeom>
                <a:avLst/>
                <a:gdLst>
                  <a:gd name="connsiteX0" fmla="*/ 184799 w 199959"/>
                  <a:gd name="connsiteY0" fmla="*/ 86984 h 86729"/>
                  <a:gd name="connsiteX1" fmla="*/ 16864 w 199959"/>
                  <a:gd name="connsiteY1" fmla="*/ 86984 h 86729"/>
                  <a:gd name="connsiteX2" fmla="*/ 0 w 199959"/>
                  <a:gd name="connsiteY2" fmla="*/ 70120 h 86729"/>
                  <a:gd name="connsiteX3" fmla="*/ 0 w 199959"/>
                  <a:gd name="connsiteY3" fmla="*/ 16864 h 86729"/>
                  <a:gd name="connsiteX4" fmla="*/ 16864 w 199959"/>
                  <a:gd name="connsiteY4" fmla="*/ 0 h 86729"/>
                  <a:gd name="connsiteX5" fmla="*/ 184799 w 199959"/>
                  <a:gd name="connsiteY5" fmla="*/ 0 h 86729"/>
                  <a:gd name="connsiteX6" fmla="*/ 201663 w 199959"/>
                  <a:gd name="connsiteY6" fmla="*/ 16864 h 86729"/>
                  <a:gd name="connsiteX7" fmla="*/ 201663 w 199959"/>
                  <a:gd name="connsiteY7" fmla="*/ 70120 h 86729"/>
                  <a:gd name="connsiteX8" fmla="*/ 184799 w 199959"/>
                  <a:gd name="connsiteY8" fmla="*/ 86984 h 8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959" h="86729">
                    <a:moveTo>
                      <a:pt x="184799" y="86984"/>
                    </a:moveTo>
                    <a:lnTo>
                      <a:pt x="16864" y="86984"/>
                    </a:lnTo>
                    <a:cubicBezTo>
                      <a:pt x="7557" y="86984"/>
                      <a:pt x="0" y="79427"/>
                      <a:pt x="0" y="70120"/>
                    </a:cubicBezTo>
                    <a:lnTo>
                      <a:pt x="0" y="16864"/>
                    </a:lnTo>
                    <a:cubicBezTo>
                      <a:pt x="0" y="7547"/>
                      <a:pt x="7557" y="0"/>
                      <a:pt x="16864" y="0"/>
                    </a:cubicBezTo>
                    <a:lnTo>
                      <a:pt x="184799" y="0"/>
                    </a:lnTo>
                    <a:cubicBezTo>
                      <a:pt x="194116" y="0"/>
                      <a:pt x="201663" y="7547"/>
                      <a:pt x="201663" y="16864"/>
                    </a:cubicBezTo>
                    <a:lnTo>
                      <a:pt x="201663" y="70120"/>
                    </a:lnTo>
                    <a:cubicBezTo>
                      <a:pt x="201663" y="79427"/>
                      <a:pt x="194116" y="86984"/>
                      <a:pt x="184799" y="86984"/>
                    </a:cubicBezTo>
                    <a:close/>
                  </a:path>
                </a:pathLst>
              </a:custGeom>
              <a:solidFill>
                <a:srgbClr val="D5F3F7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0CB9F803-4C89-41B6-82AB-27D6C2C2FF6A}"/>
                  </a:ext>
                </a:extLst>
              </p:cNvPr>
              <p:cNvSpPr/>
              <p:nvPr/>
            </p:nvSpPr>
            <p:spPr>
              <a:xfrm>
                <a:off x="8929688" y="2719483"/>
                <a:ext cx="175868" cy="86730"/>
              </a:xfrm>
              <a:custGeom>
                <a:avLst/>
                <a:gdLst>
                  <a:gd name="connsiteX0" fmla="*/ 178259 w 175868"/>
                  <a:gd name="connsiteY0" fmla="*/ 17391 h 86729"/>
                  <a:gd name="connsiteX1" fmla="*/ 178259 w 175868"/>
                  <a:gd name="connsiteY1" fmla="*/ 69583 h 86729"/>
                  <a:gd name="connsiteX2" fmla="*/ 160858 w 175868"/>
                  <a:gd name="connsiteY2" fmla="*/ 86984 h 86729"/>
                  <a:gd name="connsiteX3" fmla="*/ 0 w 175868"/>
                  <a:gd name="connsiteY3" fmla="*/ 86984 h 86729"/>
                  <a:gd name="connsiteX4" fmla="*/ 0 w 175868"/>
                  <a:gd name="connsiteY4" fmla="*/ 7275 h 86729"/>
                  <a:gd name="connsiteX5" fmla="*/ 198 w 175868"/>
                  <a:gd name="connsiteY5" fmla="*/ 0 h 86729"/>
                  <a:gd name="connsiteX6" fmla="*/ 160858 w 175868"/>
                  <a:gd name="connsiteY6" fmla="*/ 0 h 86729"/>
                  <a:gd name="connsiteX7" fmla="*/ 178259 w 175868"/>
                  <a:gd name="connsiteY7" fmla="*/ 17391 h 8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868" h="86729">
                    <a:moveTo>
                      <a:pt x="178259" y="17391"/>
                    </a:moveTo>
                    <a:lnTo>
                      <a:pt x="178259" y="69583"/>
                    </a:lnTo>
                    <a:cubicBezTo>
                      <a:pt x="178259" y="79192"/>
                      <a:pt x="170467" y="86984"/>
                      <a:pt x="160858" y="86984"/>
                    </a:cubicBezTo>
                    <a:lnTo>
                      <a:pt x="0" y="86984"/>
                    </a:lnTo>
                    <a:lnTo>
                      <a:pt x="0" y="7275"/>
                    </a:lnTo>
                    <a:cubicBezTo>
                      <a:pt x="0" y="4837"/>
                      <a:pt x="75" y="2409"/>
                      <a:pt x="198" y="0"/>
                    </a:cubicBezTo>
                    <a:lnTo>
                      <a:pt x="160858" y="0"/>
                    </a:lnTo>
                    <a:cubicBezTo>
                      <a:pt x="170467" y="0"/>
                      <a:pt x="178259" y="7792"/>
                      <a:pt x="178259" y="17391"/>
                    </a:cubicBezTo>
                    <a:close/>
                  </a:path>
                </a:pathLst>
              </a:custGeom>
              <a:solidFill>
                <a:srgbClr val="D5F3F7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958B9B8C-A993-43CF-B31B-4B959BD1F260}"/>
                  </a:ext>
                </a:extLst>
              </p:cNvPr>
              <p:cNvSpPr/>
              <p:nvPr/>
            </p:nvSpPr>
            <p:spPr>
              <a:xfrm>
                <a:off x="8929688" y="2860748"/>
                <a:ext cx="175868" cy="180687"/>
              </a:xfrm>
              <a:custGeom>
                <a:avLst/>
                <a:gdLst>
                  <a:gd name="connsiteX0" fmla="*/ 0 w 175868"/>
                  <a:gd name="connsiteY0" fmla="*/ 0 h 180686"/>
                  <a:gd name="connsiteX1" fmla="*/ 160858 w 175868"/>
                  <a:gd name="connsiteY1" fmla="*/ 0 h 180686"/>
                  <a:gd name="connsiteX2" fmla="*/ 178259 w 175868"/>
                  <a:gd name="connsiteY2" fmla="*/ 17401 h 180686"/>
                  <a:gd name="connsiteX3" fmla="*/ 178259 w 175868"/>
                  <a:gd name="connsiteY3" fmla="*/ 164020 h 180686"/>
                  <a:gd name="connsiteX4" fmla="*/ 160858 w 175868"/>
                  <a:gd name="connsiteY4" fmla="*/ 181421 h 180686"/>
                  <a:gd name="connsiteX5" fmla="*/ 0 w 175868"/>
                  <a:gd name="connsiteY5" fmla="*/ 181421 h 18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68" h="180686">
                    <a:moveTo>
                      <a:pt x="0" y="0"/>
                    </a:moveTo>
                    <a:lnTo>
                      <a:pt x="160858" y="0"/>
                    </a:lnTo>
                    <a:cubicBezTo>
                      <a:pt x="170467" y="0"/>
                      <a:pt x="178259" y="7792"/>
                      <a:pt x="178259" y="17401"/>
                    </a:cubicBezTo>
                    <a:lnTo>
                      <a:pt x="178259" y="164020"/>
                    </a:lnTo>
                    <a:cubicBezTo>
                      <a:pt x="178259" y="173629"/>
                      <a:pt x="170467" y="181421"/>
                      <a:pt x="160858" y="181421"/>
                    </a:cubicBezTo>
                    <a:lnTo>
                      <a:pt x="0" y="181421"/>
                    </a:lnTo>
                    <a:close/>
                  </a:path>
                </a:pathLst>
              </a:custGeom>
              <a:solidFill>
                <a:srgbClr val="D5F3F7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346E8C86-2EEB-4119-A71D-A7936A9AF5FD}"/>
                  </a:ext>
                </a:extLst>
              </p:cNvPr>
              <p:cNvSpPr/>
              <p:nvPr/>
            </p:nvSpPr>
            <p:spPr>
              <a:xfrm>
                <a:off x="9301122" y="2955185"/>
                <a:ext cx="67456" cy="86730"/>
              </a:xfrm>
              <a:custGeom>
                <a:avLst/>
                <a:gdLst>
                  <a:gd name="connsiteX0" fmla="*/ 50893 w 67456"/>
                  <a:gd name="connsiteY0" fmla="*/ 0 h 86729"/>
                  <a:gd name="connsiteX1" fmla="*/ 0 w 67456"/>
                  <a:gd name="connsiteY1" fmla="*/ 0 h 86729"/>
                  <a:gd name="connsiteX2" fmla="*/ 17391 w 67456"/>
                  <a:gd name="connsiteY2" fmla="*/ 17391 h 86729"/>
                  <a:gd name="connsiteX3" fmla="*/ 17391 w 67456"/>
                  <a:gd name="connsiteY3" fmla="*/ 69583 h 86729"/>
                  <a:gd name="connsiteX4" fmla="*/ 0 w 67456"/>
                  <a:gd name="connsiteY4" fmla="*/ 86984 h 86729"/>
                  <a:gd name="connsiteX5" fmla="*/ 50893 w 67456"/>
                  <a:gd name="connsiteY5" fmla="*/ 86984 h 86729"/>
                  <a:gd name="connsiteX6" fmla="*/ 68294 w 67456"/>
                  <a:gd name="connsiteY6" fmla="*/ 69583 h 86729"/>
                  <a:gd name="connsiteX7" fmla="*/ 68294 w 67456"/>
                  <a:gd name="connsiteY7" fmla="*/ 17391 h 86729"/>
                  <a:gd name="connsiteX8" fmla="*/ 50893 w 67456"/>
                  <a:gd name="connsiteY8" fmla="*/ 0 h 8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56" h="86729">
                    <a:moveTo>
                      <a:pt x="50893" y="0"/>
                    </a:moveTo>
                    <a:lnTo>
                      <a:pt x="0" y="0"/>
                    </a:lnTo>
                    <a:cubicBezTo>
                      <a:pt x="9608" y="0"/>
                      <a:pt x="17391" y="7792"/>
                      <a:pt x="17391" y="17391"/>
                    </a:cubicBezTo>
                    <a:lnTo>
                      <a:pt x="17391" y="69583"/>
                    </a:lnTo>
                    <a:cubicBezTo>
                      <a:pt x="17391" y="79192"/>
                      <a:pt x="9608" y="86984"/>
                      <a:pt x="0" y="86984"/>
                    </a:cubicBezTo>
                    <a:lnTo>
                      <a:pt x="50893" y="86984"/>
                    </a:lnTo>
                    <a:cubicBezTo>
                      <a:pt x="60502" y="86984"/>
                      <a:pt x="68294" y="79192"/>
                      <a:pt x="68294" y="69583"/>
                    </a:cubicBezTo>
                    <a:lnTo>
                      <a:pt x="68294" y="17391"/>
                    </a:lnTo>
                    <a:cubicBezTo>
                      <a:pt x="68294" y="7792"/>
                      <a:pt x="60502" y="0"/>
                      <a:pt x="50893" y="0"/>
                    </a:cubicBezTo>
                    <a:close/>
                  </a:path>
                </a:pathLst>
              </a:custGeom>
              <a:solidFill>
                <a:srgbClr val="A7E8F1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9E444B17-A448-41C6-BF84-0F0946D85DCD}"/>
                  </a:ext>
                </a:extLst>
              </p:cNvPr>
              <p:cNvSpPr/>
              <p:nvPr/>
            </p:nvSpPr>
            <p:spPr>
              <a:xfrm>
                <a:off x="9558384" y="2955185"/>
                <a:ext cx="67456" cy="86730"/>
              </a:xfrm>
              <a:custGeom>
                <a:avLst/>
                <a:gdLst>
                  <a:gd name="connsiteX0" fmla="*/ 50903 w 67456"/>
                  <a:gd name="connsiteY0" fmla="*/ 0 h 86729"/>
                  <a:gd name="connsiteX1" fmla="*/ 0 w 67456"/>
                  <a:gd name="connsiteY1" fmla="*/ 0 h 86729"/>
                  <a:gd name="connsiteX2" fmla="*/ 17401 w 67456"/>
                  <a:gd name="connsiteY2" fmla="*/ 17391 h 86729"/>
                  <a:gd name="connsiteX3" fmla="*/ 17401 w 67456"/>
                  <a:gd name="connsiteY3" fmla="*/ 69583 h 86729"/>
                  <a:gd name="connsiteX4" fmla="*/ 0 w 67456"/>
                  <a:gd name="connsiteY4" fmla="*/ 86984 h 86729"/>
                  <a:gd name="connsiteX5" fmla="*/ 50903 w 67456"/>
                  <a:gd name="connsiteY5" fmla="*/ 86984 h 86729"/>
                  <a:gd name="connsiteX6" fmla="*/ 68294 w 67456"/>
                  <a:gd name="connsiteY6" fmla="*/ 69583 h 86729"/>
                  <a:gd name="connsiteX7" fmla="*/ 68294 w 67456"/>
                  <a:gd name="connsiteY7" fmla="*/ 17391 h 86729"/>
                  <a:gd name="connsiteX8" fmla="*/ 50903 w 67456"/>
                  <a:gd name="connsiteY8" fmla="*/ 0 h 8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56" h="86729">
                    <a:moveTo>
                      <a:pt x="50903" y="0"/>
                    </a:moveTo>
                    <a:lnTo>
                      <a:pt x="0" y="0"/>
                    </a:lnTo>
                    <a:cubicBezTo>
                      <a:pt x="9608" y="0"/>
                      <a:pt x="17401" y="7792"/>
                      <a:pt x="17401" y="17391"/>
                    </a:cubicBezTo>
                    <a:lnTo>
                      <a:pt x="17401" y="69583"/>
                    </a:lnTo>
                    <a:cubicBezTo>
                      <a:pt x="17401" y="79192"/>
                      <a:pt x="9608" y="86984"/>
                      <a:pt x="0" y="86984"/>
                    </a:cubicBezTo>
                    <a:lnTo>
                      <a:pt x="50903" y="86984"/>
                    </a:lnTo>
                    <a:cubicBezTo>
                      <a:pt x="60502" y="86984"/>
                      <a:pt x="68294" y="79192"/>
                      <a:pt x="68294" y="69583"/>
                    </a:cubicBezTo>
                    <a:lnTo>
                      <a:pt x="68294" y="17391"/>
                    </a:lnTo>
                    <a:cubicBezTo>
                      <a:pt x="68294" y="7792"/>
                      <a:pt x="60502" y="0"/>
                      <a:pt x="50903" y="0"/>
                    </a:cubicBezTo>
                    <a:close/>
                  </a:path>
                </a:pathLst>
              </a:custGeom>
              <a:solidFill>
                <a:srgbClr val="A7E8F1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20982439-FEA0-4FB1-A4DF-9B6F41292104}"/>
                  </a:ext>
                </a:extLst>
              </p:cNvPr>
              <p:cNvSpPr/>
              <p:nvPr/>
            </p:nvSpPr>
            <p:spPr>
              <a:xfrm>
                <a:off x="9815646" y="2955185"/>
                <a:ext cx="67456" cy="86730"/>
              </a:xfrm>
              <a:custGeom>
                <a:avLst/>
                <a:gdLst>
                  <a:gd name="connsiteX0" fmla="*/ 50903 w 67456"/>
                  <a:gd name="connsiteY0" fmla="*/ 0 h 86729"/>
                  <a:gd name="connsiteX1" fmla="*/ 0 w 67456"/>
                  <a:gd name="connsiteY1" fmla="*/ 0 h 86729"/>
                  <a:gd name="connsiteX2" fmla="*/ 17401 w 67456"/>
                  <a:gd name="connsiteY2" fmla="*/ 17391 h 86729"/>
                  <a:gd name="connsiteX3" fmla="*/ 17401 w 67456"/>
                  <a:gd name="connsiteY3" fmla="*/ 69583 h 86729"/>
                  <a:gd name="connsiteX4" fmla="*/ 0 w 67456"/>
                  <a:gd name="connsiteY4" fmla="*/ 86984 h 86729"/>
                  <a:gd name="connsiteX5" fmla="*/ 50903 w 67456"/>
                  <a:gd name="connsiteY5" fmla="*/ 86984 h 86729"/>
                  <a:gd name="connsiteX6" fmla="*/ 68294 w 67456"/>
                  <a:gd name="connsiteY6" fmla="*/ 69583 h 86729"/>
                  <a:gd name="connsiteX7" fmla="*/ 68294 w 67456"/>
                  <a:gd name="connsiteY7" fmla="*/ 17391 h 86729"/>
                  <a:gd name="connsiteX8" fmla="*/ 50903 w 67456"/>
                  <a:gd name="connsiteY8" fmla="*/ 0 h 8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56" h="86729">
                    <a:moveTo>
                      <a:pt x="50903" y="0"/>
                    </a:moveTo>
                    <a:lnTo>
                      <a:pt x="0" y="0"/>
                    </a:lnTo>
                    <a:cubicBezTo>
                      <a:pt x="9608" y="0"/>
                      <a:pt x="17401" y="7792"/>
                      <a:pt x="17401" y="17391"/>
                    </a:cubicBezTo>
                    <a:lnTo>
                      <a:pt x="17401" y="69583"/>
                    </a:lnTo>
                    <a:cubicBezTo>
                      <a:pt x="17401" y="79192"/>
                      <a:pt x="9608" y="86984"/>
                      <a:pt x="0" y="86984"/>
                    </a:cubicBezTo>
                    <a:lnTo>
                      <a:pt x="50903" y="86984"/>
                    </a:lnTo>
                    <a:cubicBezTo>
                      <a:pt x="60511" y="86984"/>
                      <a:pt x="68294" y="79192"/>
                      <a:pt x="68294" y="69583"/>
                    </a:cubicBezTo>
                    <a:lnTo>
                      <a:pt x="68294" y="17391"/>
                    </a:lnTo>
                    <a:cubicBezTo>
                      <a:pt x="68294" y="7792"/>
                      <a:pt x="60511" y="0"/>
                      <a:pt x="50903" y="0"/>
                    </a:cubicBezTo>
                    <a:close/>
                  </a:path>
                </a:pathLst>
              </a:custGeom>
              <a:solidFill>
                <a:srgbClr val="A7E8F1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71DF312F-03CC-4D0B-B0B7-DDE551EC6D4F}"/>
                  </a:ext>
                </a:extLst>
              </p:cNvPr>
              <p:cNvSpPr/>
              <p:nvPr/>
            </p:nvSpPr>
            <p:spPr>
              <a:xfrm>
                <a:off x="9039653" y="2719483"/>
                <a:ext cx="67456" cy="86730"/>
              </a:xfrm>
              <a:custGeom>
                <a:avLst/>
                <a:gdLst>
                  <a:gd name="connsiteX0" fmla="*/ 50893 w 67456"/>
                  <a:gd name="connsiteY0" fmla="*/ 0 h 86729"/>
                  <a:gd name="connsiteX1" fmla="*/ 0 w 67456"/>
                  <a:gd name="connsiteY1" fmla="*/ 0 h 86729"/>
                  <a:gd name="connsiteX2" fmla="*/ 17391 w 67456"/>
                  <a:gd name="connsiteY2" fmla="*/ 17391 h 86729"/>
                  <a:gd name="connsiteX3" fmla="*/ 17391 w 67456"/>
                  <a:gd name="connsiteY3" fmla="*/ 69583 h 86729"/>
                  <a:gd name="connsiteX4" fmla="*/ 0 w 67456"/>
                  <a:gd name="connsiteY4" fmla="*/ 86984 h 86729"/>
                  <a:gd name="connsiteX5" fmla="*/ 50893 w 67456"/>
                  <a:gd name="connsiteY5" fmla="*/ 86984 h 86729"/>
                  <a:gd name="connsiteX6" fmla="*/ 68294 w 67456"/>
                  <a:gd name="connsiteY6" fmla="*/ 69583 h 86729"/>
                  <a:gd name="connsiteX7" fmla="*/ 68294 w 67456"/>
                  <a:gd name="connsiteY7" fmla="*/ 17391 h 86729"/>
                  <a:gd name="connsiteX8" fmla="*/ 50893 w 67456"/>
                  <a:gd name="connsiteY8" fmla="*/ 0 h 8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56" h="86729">
                    <a:moveTo>
                      <a:pt x="50893" y="0"/>
                    </a:moveTo>
                    <a:lnTo>
                      <a:pt x="0" y="0"/>
                    </a:lnTo>
                    <a:cubicBezTo>
                      <a:pt x="9608" y="0"/>
                      <a:pt x="17391" y="7792"/>
                      <a:pt x="17391" y="17391"/>
                    </a:cubicBezTo>
                    <a:lnTo>
                      <a:pt x="17391" y="69583"/>
                    </a:lnTo>
                    <a:cubicBezTo>
                      <a:pt x="17391" y="79192"/>
                      <a:pt x="9608" y="86984"/>
                      <a:pt x="0" y="86984"/>
                    </a:cubicBezTo>
                    <a:lnTo>
                      <a:pt x="50893" y="86984"/>
                    </a:lnTo>
                    <a:cubicBezTo>
                      <a:pt x="60502" y="86984"/>
                      <a:pt x="68294" y="79192"/>
                      <a:pt x="68294" y="69583"/>
                    </a:cubicBezTo>
                    <a:lnTo>
                      <a:pt x="68294" y="17391"/>
                    </a:lnTo>
                    <a:cubicBezTo>
                      <a:pt x="68294" y="7792"/>
                      <a:pt x="60502" y="0"/>
                      <a:pt x="50893" y="0"/>
                    </a:cubicBezTo>
                    <a:close/>
                  </a:path>
                </a:pathLst>
              </a:custGeom>
              <a:solidFill>
                <a:srgbClr val="A7E8F1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9799F2C4-074B-4805-A54D-731664AA8201}"/>
                  </a:ext>
                </a:extLst>
              </p:cNvPr>
              <p:cNvSpPr/>
              <p:nvPr/>
            </p:nvSpPr>
            <p:spPr>
              <a:xfrm>
                <a:off x="9039653" y="2860748"/>
                <a:ext cx="67456" cy="180687"/>
              </a:xfrm>
              <a:custGeom>
                <a:avLst/>
                <a:gdLst>
                  <a:gd name="connsiteX0" fmla="*/ 50893 w 67456"/>
                  <a:gd name="connsiteY0" fmla="*/ 0 h 180686"/>
                  <a:gd name="connsiteX1" fmla="*/ 0 w 67456"/>
                  <a:gd name="connsiteY1" fmla="*/ 0 h 180686"/>
                  <a:gd name="connsiteX2" fmla="*/ 17391 w 67456"/>
                  <a:gd name="connsiteY2" fmla="*/ 17401 h 180686"/>
                  <a:gd name="connsiteX3" fmla="*/ 17391 w 67456"/>
                  <a:gd name="connsiteY3" fmla="*/ 164020 h 180686"/>
                  <a:gd name="connsiteX4" fmla="*/ 0 w 67456"/>
                  <a:gd name="connsiteY4" fmla="*/ 181421 h 180686"/>
                  <a:gd name="connsiteX5" fmla="*/ 50893 w 67456"/>
                  <a:gd name="connsiteY5" fmla="*/ 181421 h 180686"/>
                  <a:gd name="connsiteX6" fmla="*/ 68294 w 67456"/>
                  <a:gd name="connsiteY6" fmla="*/ 164020 h 180686"/>
                  <a:gd name="connsiteX7" fmla="*/ 68294 w 67456"/>
                  <a:gd name="connsiteY7" fmla="*/ 17401 h 180686"/>
                  <a:gd name="connsiteX8" fmla="*/ 50893 w 67456"/>
                  <a:gd name="connsiteY8" fmla="*/ 0 h 18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56" h="180686">
                    <a:moveTo>
                      <a:pt x="50893" y="0"/>
                    </a:moveTo>
                    <a:lnTo>
                      <a:pt x="0" y="0"/>
                    </a:lnTo>
                    <a:cubicBezTo>
                      <a:pt x="9608" y="0"/>
                      <a:pt x="17391" y="7792"/>
                      <a:pt x="17391" y="17401"/>
                    </a:cubicBezTo>
                    <a:lnTo>
                      <a:pt x="17391" y="164020"/>
                    </a:lnTo>
                    <a:cubicBezTo>
                      <a:pt x="17391" y="173629"/>
                      <a:pt x="9608" y="181421"/>
                      <a:pt x="0" y="181421"/>
                    </a:cubicBezTo>
                    <a:lnTo>
                      <a:pt x="50893" y="181421"/>
                    </a:lnTo>
                    <a:cubicBezTo>
                      <a:pt x="60502" y="181421"/>
                      <a:pt x="68294" y="173629"/>
                      <a:pt x="68294" y="164020"/>
                    </a:cubicBezTo>
                    <a:lnTo>
                      <a:pt x="68294" y="17401"/>
                    </a:lnTo>
                    <a:cubicBezTo>
                      <a:pt x="68294" y="7792"/>
                      <a:pt x="60502" y="0"/>
                      <a:pt x="50893" y="0"/>
                    </a:cubicBezTo>
                    <a:close/>
                  </a:path>
                </a:pathLst>
              </a:custGeom>
              <a:solidFill>
                <a:srgbClr val="A7E8F1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43CB8F82-0061-4B93-9610-4364EA0B5517}"/>
                  </a:ext>
                </a:extLst>
              </p:cNvPr>
              <p:cNvSpPr/>
              <p:nvPr/>
            </p:nvSpPr>
            <p:spPr>
              <a:xfrm>
                <a:off x="9601193" y="3112448"/>
                <a:ext cx="281871" cy="180687"/>
              </a:xfrm>
              <a:custGeom>
                <a:avLst/>
                <a:gdLst>
                  <a:gd name="connsiteX0" fmla="*/ 145697 w 281871"/>
                  <a:gd name="connsiteY0" fmla="*/ 0 h 180686"/>
                  <a:gd name="connsiteX1" fmla="*/ 137049 w 281871"/>
                  <a:gd name="connsiteY1" fmla="*/ 0 h 180686"/>
                  <a:gd name="connsiteX2" fmla="*/ 0 w 281871"/>
                  <a:gd name="connsiteY2" fmla="*/ 137049 h 180686"/>
                  <a:gd name="connsiteX3" fmla="*/ 0 w 281871"/>
                  <a:gd name="connsiteY3" fmla="*/ 181044 h 180686"/>
                  <a:gd name="connsiteX4" fmla="*/ 282746 w 281871"/>
                  <a:gd name="connsiteY4" fmla="*/ 181044 h 180686"/>
                  <a:gd name="connsiteX5" fmla="*/ 282746 w 281871"/>
                  <a:gd name="connsiteY5" fmla="*/ 137049 h 180686"/>
                  <a:gd name="connsiteX6" fmla="*/ 145697 w 281871"/>
                  <a:gd name="connsiteY6" fmla="*/ 0 h 18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871" h="180686">
                    <a:moveTo>
                      <a:pt x="145697" y="0"/>
                    </a:moveTo>
                    <a:lnTo>
                      <a:pt x="137049" y="0"/>
                    </a:lnTo>
                    <a:cubicBezTo>
                      <a:pt x="61358" y="0"/>
                      <a:pt x="0" y="61358"/>
                      <a:pt x="0" y="137049"/>
                    </a:cubicBezTo>
                    <a:lnTo>
                      <a:pt x="0" y="181044"/>
                    </a:lnTo>
                    <a:lnTo>
                      <a:pt x="282746" y="181044"/>
                    </a:lnTo>
                    <a:lnTo>
                      <a:pt x="282746" y="137049"/>
                    </a:lnTo>
                    <a:cubicBezTo>
                      <a:pt x="282746" y="61358"/>
                      <a:pt x="221388" y="0"/>
                      <a:pt x="145697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4EC2F335-140A-414F-A349-4D05C2EB8823}"/>
                  </a:ext>
                </a:extLst>
              </p:cNvPr>
              <p:cNvSpPr/>
              <p:nvPr/>
            </p:nvSpPr>
            <p:spPr>
              <a:xfrm>
                <a:off x="9116454" y="3112448"/>
                <a:ext cx="159004" cy="180687"/>
              </a:xfrm>
              <a:custGeom>
                <a:avLst/>
                <a:gdLst>
                  <a:gd name="connsiteX0" fmla="*/ 19292 w 159004"/>
                  <a:gd name="connsiteY0" fmla="*/ 0 h 180686"/>
                  <a:gd name="connsiteX1" fmla="*/ 0 w 159004"/>
                  <a:gd name="connsiteY1" fmla="*/ 1336 h 180686"/>
                  <a:gd name="connsiteX2" fmla="*/ 122086 w 159004"/>
                  <a:gd name="connsiteY2" fmla="*/ 141369 h 180686"/>
                  <a:gd name="connsiteX3" fmla="*/ 122086 w 159004"/>
                  <a:gd name="connsiteY3" fmla="*/ 181044 h 180686"/>
                  <a:gd name="connsiteX4" fmla="*/ 160670 w 159004"/>
                  <a:gd name="connsiteY4" fmla="*/ 181044 h 180686"/>
                  <a:gd name="connsiteX5" fmla="*/ 160670 w 159004"/>
                  <a:gd name="connsiteY5" fmla="*/ 141369 h 180686"/>
                  <a:gd name="connsiteX6" fmla="*/ 19292 w 159004"/>
                  <a:gd name="connsiteY6" fmla="*/ 0 h 18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004" h="180686">
                    <a:moveTo>
                      <a:pt x="19292" y="0"/>
                    </a:moveTo>
                    <a:cubicBezTo>
                      <a:pt x="12742" y="0"/>
                      <a:pt x="6315" y="480"/>
                      <a:pt x="0" y="1336"/>
                    </a:cubicBezTo>
                    <a:cubicBezTo>
                      <a:pt x="68953" y="10757"/>
                      <a:pt x="122086" y="69837"/>
                      <a:pt x="122086" y="141369"/>
                    </a:cubicBezTo>
                    <a:lnTo>
                      <a:pt x="122086" y="181044"/>
                    </a:lnTo>
                    <a:lnTo>
                      <a:pt x="160670" y="181044"/>
                    </a:lnTo>
                    <a:lnTo>
                      <a:pt x="160670" y="141369"/>
                    </a:lnTo>
                    <a:cubicBezTo>
                      <a:pt x="160670" y="63287"/>
                      <a:pt x="97373" y="0"/>
                      <a:pt x="19292" y="0"/>
                    </a:cubicBezTo>
                    <a:close/>
                  </a:path>
                </a:pathLst>
              </a:custGeom>
              <a:solidFill>
                <a:srgbClr val="5A5A5A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59B2F34C-8CC8-423B-87F1-3A03EEE102CA}"/>
                  </a:ext>
                </a:extLst>
              </p:cNvPr>
              <p:cNvSpPr/>
              <p:nvPr/>
            </p:nvSpPr>
            <p:spPr>
              <a:xfrm>
                <a:off x="9723279" y="3112448"/>
                <a:ext cx="159004" cy="180687"/>
              </a:xfrm>
              <a:custGeom>
                <a:avLst/>
                <a:gdLst>
                  <a:gd name="connsiteX0" fmla="*/ 23612 w 159004"/>
                  <a:gd name="connsiteY0" fmla="*/ 0 h 180686"/>
                  <a:gd name="connsiteX1" fmla="*/ 14963 w 159004"/>
                  <a:gd name="connsiteY1" fmla="*/ 0 h 180686"/>
                  <a:gd name="connsiteX2" fmla="*/ 0 w 159004"/>
                  <a:gd name="connsiteY2" fmla="*/ 828 h 180686"/>
                  <a:gd name="connsiteX3" fmla="*/ 122086 w 159004"/>
                  <a:gd name="connsiteY3" fmla="*/ 137049 h 180686"/>
                  <a:gd name="connsiteX4" fmla="*/ 122086 w 159004"/>
                  <a:gd name="connsiteY4" fmla="*/ 181073 h 180686"/>
                  <a:gd name="connsiteX5" fmla="*/ 160661 w 159004"/>
                  <a:gd name="connsiteY5" fmla="*/ 181044 h 180686"/>
                  <a:gd name="connsiteX6" fmla="*/ 160661 w 159004"/>
                  <a:gd name="connsiteY6" fmla="*/ 137049 h 180686"/>
                  <a:gd name="connsiteX7" fmla="*/ 23612 w 159004"/>
                  <a:gd name="connsiteY7" fmla="*/ 0 h 18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004" h="180686">
                    <a:moveTo>
                      <a:pt x="23612" y="0"/>
                    </a:moveTo>
                    <a:lnTo>
                      <a:pt x="14963" y="0"/>
                    </a:lnTo>
                    <a:cubicBezTo>
                      <a:pt x="9900" y="0"/>
                      <a:pt x="4912" y="292"/>
                      <a:pt x="0" y="828"/>
                    </a:cubicBezTo>
                    <a:cubicBezTo>
                      <a:pt x="68642" y="8281"/>
                      <a:pt x="122086" y="66412"/>
                      <a:pt x="122086" y="137049"/>
                    </a:cubicBezTo>
                    <a:lnTo>
                      <a:pt x="122086" y="181073"/>
                    </a:lnTo>
                    <a:lnTo>
                      <a:pt x="160661" y="181044"/>
                    </a:lnTo>
                    <a:lnTo>
                      <a:pt x="160661" y="137049"/>
                    </a:lnTo>
                    <a:cubicBezTo>
                      <a:pt x="160661" y="61358"/>
                      <a:pt x="99302" y="0"/>
                      <a:pt x="23612" y="0"/>
                    </a:cubicBezTo>
                    <a:close/>
                  </a:path>
                </a:pathLst>
              </a:custGeom>
              <a:solidFill>
                <a:srgbClr val="5A5A5A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B0A4236A-744D-424C-B5AE-50667C0BA9EC}"/>
                  </a:ext>
                </a:extLst>
              </p:cNvPr>
              <p:cNvSpPr/>
              <p:nvPr/>
            </p:nvSpPr>
            <p:spPr>
              <a:xfrm>
                <a:off x="9652087" y="3186662"/>
                <a:ext cx="180687" cy="180687"/>
              </a:xfrm>
              <a:custGeom>
                <a:avLst/>
                <a:gdLst>
                  <a:gd name="connsiteX0" fmla="*/ 180960 w 180686"/>
                  <a:gd name="connsiteY0" fmla="*/ 90485 h 180686"/>
                  <a:gd name="connsiteX1" fmla="*/ 90475 w 180686"/>
                  <a:gd name="connsiteY1" fmla="*/ 180960 h 180686"/>
                  <a:gd name="connsiteX2" fmla="*/ 0 w 180686"/>
                  <a:gd name="connsiteY2" fmla="*/ 90485 h 180686"/>
                  <a:gd name="connsiteX3" fmla="*/ 90475 w 180686"/>
                  <a:gd name="connsiteY3" fmla="*/ 0 h 180686"/>
                  <a:gd name="connsiteX4" fmla="*/ 180960 w 180686"/>
                  <a:gd name="connsiteY4" fmla="*/ 90485 h 18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686" h="180686">
                    <a:moveTo>
                      <a:pt x="180960" y="90485"/>
                    </a:moveTo>
                    <a:cubicBezTo>
                      <a:pt x="180960" y="140456"/>
                      <a:pt x="140446" y="180960"/>
                      <a:pt x="90475" y="180960"/>
                    </a:cubicBezTo>
                    <a:cubicBezTo>
                      <a:pt x="40504" y="180960"/>
                      <a:pt x="0" y="140456"/>
                      <a:pt x="0" y="90485"/>
                    </a:cubicBezTo>
                    <a:cubicBezTo>
                      <a:pt x="0" y="40513"/>
                      <a:pt x="40504" y="0"/>
                      <a:pt x="90475" y="0"/>
                    </a:cubicBezTo>
                    <a:cubicBezTo>
                      <a:pt x="140446" y="0"/>
                      <a:pt x="180960" y="40513"/>
                      <a:pt x="180960" y="90485"/>
                    </a:cubicBezTo>
                    <a:close/>
                  </a:path>
                </a:pathLst>
              </a:custGeom>
              <a:solidFill>
                <a:srgbClr val="E7E7E7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CB5F0A80-CE08-473B-A472-87AC7A366906}"/>
                  </a:ext>
                </a:extLst>
              </p:cNvPr>
              <p:cNvSpPr/>
              <p:nvPr/>
            </p:nvSpPr>
            <p:spPr>
              <a:xfrm>
                <a:off x="9665751" y="3193418"/>
                <a:ext cx="166232" cy="173459"/>
              </a:xfrm>
              <a:custGeom>
                <a:avLst/>
                <a:gdLst>
                  <a:gd name="connsiteX0" fmla="*/ 111132 w 166231"/>
                  <a:gd name="connsiteY0" fmla="*/ 0 h 173459"/>
                  <a:gd name="connsiteX1" fmla="*/ 124796 w 166231"/>
                  <a:gd name="connsiteY1" fmla="*/ 47807 h 173459"/>
                  <a:gd name="connsiteX2" fmla="*/ 34321 w 166231"/>
                  <a:gd name="connsiteY2" fmla="*/ 138282 h 173459"/>
                  <a:gd name="connsiteX3" fmla="*/ 0 w 166231"/>
                  <a:gd name="connsiteY3" fmla="*/ 131534 h 173459"/>
                  <a:gd name="connsiteX4" fmla="*/ 76811 w 166231"/>
                  <a:gd name="connsiteY4" fmla="*/ 174212 h 173459"/>
                  <a:gd name="connsiteX5" fmla="*/ 167295 w 166231"/>
                  <a:gd name="connsiteY5" fmla="*/ 83728 h 173459"/>
                  <a:gd name="connsiteX6" fmla="*/ 111132 w 166231"/>
                  <a:gd name="connsiteY6" fmla="*/ 0 h 173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31" h="173459">
                    <a:moveTo>
                      <a:pt x="111132" y="0"/>
                    </a:moveTo>
                    <a:cubicBezTo>
                      <a:pt x="119780" y="13871"/>
                      <a:pt x="124796" y="30246"/>
                      <a:pt x="124796" y="47807"/>
                    </a:cubicBezTo>
                    <a:cubicBezTo>
                      <a:pt x="124796" y="97778"/>
                      <a:pt x="84292" y="138282"/>
                      <a:pt x="34321" y="138282"/>
                    </a:cubicBezTo>
                    <a:cubicBezTo>
                      <a:pt x="22172" y="138282"/>
                      <a:pt x="10587" y="135873"/>
                      <a:pt x="0" y="131534"/>
                    </a:cubicBezTo>
                    <a:cubicBezTo>
                      <a:pt x="15979" y="157150"/>
                      <a:pt x="44400" y="174212"/>
                      <a:pt x="76811" y="174212"/>
                    </a:cubicBezTo>
                    <a:cubicBezTo>
                      <a:pt x="126782" y="174212"/>
                      <a:pt x="167295" y="133699"/>
                      <a:pt x="167295" y="83728"/>
                    </a:cubicBezTo>
                    <a:cubicBezTo>
                      <a:pt x="167295" y="45906"/>
                      <a:pt x="144079" y="13514"/>
                      <a:pt x="11113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5266002-FE3E-4C63-B585-9BF3EA5E3A81}"/>
                  </a:ext>
                </a:extLst>
              </p:cNvPr>
              <p:cNvSpPr/>
              <p:nvPr/>
            </p:nvSpPr>
            <p:spPr>
              <a:xfrm>
                <a:off x="9717228" y="3251812"/>
                <a:ext cx="50592" cy="50592"/>
              </a:xfrm>
              <a:custGeom>
                <a:avLst/>
                <a:gdLst>
                  <a:gd name="connsiteX0" fmla="*/ 50677 w 50592"/>
                  <a:gd name="connsiteY0" fmla="*/ 25334 h 50592"/>
                  <a:gd name="connsiteX1" fmla="*/ 25334 w 50592"/>
                  <a:gd name="connsiteY1" fmla="*/ 50668 h 50592"/>
                  <a:gd name="connsiteX2" fmla="*/ 0 w 50592"/>
                  <a:gd name="connsiteY2" fmla="*/ 25334 h 50592"/>
                  <a:gd name="connsiteX3" fmla="*/ 25334 w 50592"/>
                  <a:gd name="connsiteY3" fmla="*/ 0 h 50592"/>
                  <a:gd name="connsiteX4" fmla="*/ 50677 w 50592"/>
                  <a:gd name="connsiteY4" fmla="*/ 25334 h 50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592" h="50592">
                    <a:moveTo>
                      <a:pt x="50677" y="25334"/>
                    </a:moveTo>
                    <a:cubicBezTo>
                      <a:pt x="50677" y="39328"/>
                      <a:pt x="39328" y="50668"/>
                      <a:pt x="25334" y="50668"/>
                    </a:cubicBezTo>
                    <a:cubicBezTo>
                      <a:pt x="11349" y="50668"/>
                      <a:pt x="0" y="39328"/>
                      <a:pt x="0" y="25334"/>
                    </a:cubicBezTo>
                    <a:cubicBezTo>
                      <a:pt x="0" y="11340"/>
                      <a:pt x="11349" y="0"/>
                      <a:pt x="25334" y="0"/>
                    </a:cubicBezTo>
                    <a:cubicBezTo>
                      <a:pt x="39328" y="0"/>
                      <a:pt x="50677" y="11340"/>
                      <a:pt x="50677" y="25334"/>
                    </a:cubicBezTo>
                    <a:close/>
                  </a:path>
                </a:pathLst>
              </a:custGeom>
              <a:solidFill>
                <a:srgbClr val="FF6930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06E61BA5-0A72-43D9-BCDE-1C1F46F6505A}"/>
                  </a:ext>
                </a:extLst>
              </p:cNvPr>
              <p:cNvSpPr/>
              <p:nvPr/>
            </p:nvSpPr>
            <p:spPr>
              <a:xfrm>
                <a:off x="10095607" y="3043288"/>
                <a:ext cx="67456" cy="81911"/>
              </a:xfrm>
              <a:custGeom>
                <a:avLst/>
                <a:gdLst>
                  <a:gd name="connsiteX0" fmla="*/ 0 w 67456"/>
                  <a:gd name="connsiteY0" fmla="*/ 0 h 81911"/>
                  <a:gd name="connsiteX1" fmla="*/ 67569 w 67456"/>
                  <a:gd name="connsiteY1" fmla="*/ 0 h 81911"/>
                  <a:gd name="connsiteX2" fmla="*/ 67569 w 67456"/>
                  <a:gd name="connsiteY2" fmla="*/ 83398 h 81911"/>
                  <a:gd name="connsiteX3" fmla="*/ 0 w 67456"/>
                  <a:gd name="connsiteY3" fmla="*/ 83398 h 8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456" h="81911">
                    <a:moveTo>
                      <a:pt x="0" y="0"/>
                    </a:moveTo>
                    <a:lnTo>
                      <a:pt x="67569" y="0"/>
                    </a:lnTo>
                    <a:lnTo>
                      <a:pt x="67569" y="83398"/>
                    </a:lnTo>
                    <a:lnTo>
                      <a:pt x="0" y="83398"/>
                    </a:lnTo>
                    <a:close/>
                  </a:path>
                </a:pathLst>
              </a:custGeom>
              <a:solidFill>
                <a:srgbClr val="838383"/>
              </a:solidFill>
              <a:ln w="2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DDAF78C-08E5-41B9-8987-4AE9FE5F76CA}"/>
              </a:ext>
            </a:extLst>
          </p:cNvPr>
          <p:cNvGrpSpPr/>
          <p:nvPr/>
        </p:nvGrpSpPr>
        <p:grpSpPr>
          <a:xfrm>
            <a:off x="7112635" y="3967394"/>
            <a:ext cx="907384" cy="907384"/>
            <a:chOff x="3810000" y="3532584"/>
            <a:chExt cx="1676400" cy="1676400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FAF93B-5007-4C58-9493-4D3FC13B335E}"/>
                </a:ext>
              </a:extLst>
            </p:cNvPr>
            <p:cNvSpPr/>
            <p:nvPr/>
          </p:nvSpPr>
          <p:spPr>
            <a:xfrm>
              <a:off x="3810000" y="3532584"/>
              <a:ext cx="1676400" cy="16764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B589F33E-5835-4D11-851E-1CE92589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2266" y="3934850"/>
              <a:ext cx="871868" cy="8718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4C55B71-9540-4BAC-84CF-7173F3E252FA}"/>
              </a:ext>
            </a:extLst>
          </p:cNvPr>
          <p:cNvSpPr txBox="1"/>
          <p:nvPr/>
        </p:nvSpPr>
        <p:spPr>
          <a:xfrm>
            <a:off x="1962128" y="5196731"/>
            <a:ext cx="17764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70%</a:t>
            </a:r>
            <a:endParaRPr lang="ko-KR" altLang="en-US" sz="60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C69286-7F15-4165-A37C-9D01761D1FB8}"/>
              </a:ext>
            </a:extLst>
          </p:cNvPr>
          <p:cNvSpPr txBox="1"/>
          <p:nvPr/>
        </p:nvSpPr>
        <p:spPr>
          <a:xfrm>
            <a:off x="5200292" y="5412175"/>
            <a:ext cx="1382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10.3%</a:t>
            </a:r>
            <a:endParaRPr lang="ko-KR" altLang="en-US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065B62-272C-4E3E-84FB-6836B231022F}"/>
              </a:ext>
            </a:extLst>
          </p:cNvPr>
          <p:cNvSpPr txBox="1"/>
          <p:nvPr/>
        </p:nvSpPr>
        <p:spPr>
          <a:xfrm>
            <a:off x="7058815" y="5442952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4.9%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C40982-41CB-4303-A0ED-467FED8CBC19}"/>
              </a:ext>
            </a:extLst>
          </p:cNvPr>
          <p:cNvSpPr txBox="1"/>
          <p:nvPr/>
        </p:nvSpPr>
        <p:spPr>
          <a:xfrm>
            <a:off x="8665673" y="5442952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4.8%</a:t>
            </a:r>
            <a:endParaRPr lang="ko-KR" altLang="en-US" sz="2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038A21-5390-480B-9A01-77FDD1515025}"/>
              </a:ext>
            </a:extLst>
          </p:cNvPr>
          <p:cNvSpPr txBox="1"/>
          <p:nvPr/>
        </p:nvSpPr>
        <p:spPr>
          <a:xfrm>
            <a:off x="10232873" y="5473730"/>
            <a:ext cx="896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2.3%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462333-300B-4B0F-AA95-3E166516FC97}"/>
              </a:ext>
            </a:extLst>
          </p:cNvPr>
          <p:cNvSpPr txBox="1"/>
          <p:nvPr/>
        </p:nvSpPr>
        <p:spPr>
          <a:xfrm>
            <a:off x="10191430" y="6251830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한국교통연구원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(2017)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20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B4FC1-3C26-4841-B1C5-81DD3AAB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역 구조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75894-F433-472C-A0AA-BDE57F6A9D59}"/>
              </a:ext>
            </a:extLst>
          </p:cNvPr>
          <p:cNvSpPr txBox="1"/>
          <p:nvPr/>
        </p:nvSpPr>
        <p:spPr>
          <a:xfrm>
            <a:off x="10798969" y="625183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서울교통공사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EFB82-0C71-4838-96AF-1E02DDB4A8EE}"/>
              </a:ext>
            </a:extLst>
          </p:cNvPr>
          <p:cNvSpPr txBox="1"/>
          <p:nvPr/>
        </p:nvSpPr>
        <p:spPr>
          <a:xfrm>
            <a:off x="5256669" y="1253710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홍대입구</a:t>
            </a: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3E9394B-98D2-4152-98E4-A1229176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57" y="2384603"/>
            <a:ext cx="8967285" cy="3539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FD7A8E-E3F5-4753-8ED3-50DFC4435E4C}"/>
              </a:ext>
            </a:extLst>
          </p:cNvPr>
          <p:cNvSpPr txBox="1"/>
          <p:nvPr/>
        </p:nvSpPr>
        <p:spPr>
          <a:xfrm>
            <a:off x="4422307" y="1781333"/>
            <a:ext cx="3347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호선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경의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중앙선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공항철도</a:t>
            </a:r>
          </a:p>
        </p:txBody>
      </p:sp>
    </p:spTree>
    <p:extLst>
      <p:ext uri="{BB962C8B-B14F-4D97-AF65-F5344CB8AC3E}">
        <p14:creationId xmlns:p14="http://schemas.microsoft.com/office/powerpoint/2010/main" val="11199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B4FC1-3C26-4841-B1C5-81DD3AAB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역 구조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175894-F433-472C-A0AA-BDE57F6A9D59}"/>
              </a:ext>
            </a:extLst>
          </p:cNvPr>
          <p:cNvSpPr txBox="1"/>
          <p:nvPr/>
        </p:nvSpPr>
        <p:spPr>
          <a:xfrm>
            <a:off x="10798969" y="625183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서울교통공사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EFB82-0C71-4838-96AF-1E02DDB4A8EE}"/>
              </a:ext>
            </a:extLst>
          </p:cNvPr>
          <p:cNvSpPr txBox="1"/>
          <p:nvPr/>
        </p:nvSpPr>
        <p:spPr>
          <a:xfrm>
            <a:off x="5630169" y="1253710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공덕</a:t>
            </a:r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B654EAA-0F68-4006-ADC1-747AB74B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70" y="2242444"/>
            <a:ext cx="8251459" cy="4009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CA7E9-33F7-4E52-A292-72606629CE4B}"/>
              </a:ext>
            </a:extLst>
          </p:cNvPr>
          <p:cNvSpPr txBox="1"/>
          <p:nvPr/>
        </p:nvSpPr>
        <p:spPr>
          <a:xfrm>
            <a:off x="4453570" y="1781333"/>
            <a:ext cx="3284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호선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/5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호선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/6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호선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공항철도</a:t>
            </a:r>
          </a:p>
        </p:txBody>
      </p:sp>
    </p:spTree>
    <p:extLst>
      <p:ext uri="{BB962C8B-B14F-4D97-AF65-F5344CB8AC3E}">
        <p14:creationId xmlns:p14="http://schemas.microsoft.com/office/powerpoint/2010/main" val="7460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E48160C-C91B-4F43-921B-F6D03B4F0B2C}"/>
              </a:ext>
            </a:extLst>
          </p:cNvPr>
          <p:cNvSpPr/>
          <p:nvPr/>
        </p:nvSpPr>
        <p:spPr>
          <a:xfrm>
            <a:off x="4233644" y="1041587"/>
            <a:ext cx="3724712" cy="1048624"/>
          </a:xfrm>
          <a:prstGeom prst="roundRect">
            <a:avLst>
              <a:gd name="adj" fmla="val 6267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 </a:t>
            </a:r>
            <a:r>
              <a:rPr lang="ko-KR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역사 안내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CF67A0F-4AFD-49AC-9FCB-908CD28C09C3}"/>
              </a:ext>
            </a:extLst>
          </p:cNvPr>
          <p:cNvSpPr/>
          <p:nvPr/>
        </p:nvSpPr>
        <p:spPr>
          <a:xfrm>
            <a:off x="1013668" y="4254463"/>
            <a:ext cx="2518096" cy="724511"/>
          </a:xfrm>
          <a:prstGeom prst="roundRect">
            <a:avLst>
              <a:gd name="adj" fmla="val 6267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외국인 대상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2A050555-7CCA-48CA-822B-44ED2F831059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3102232" y="1260695"/>
            <a:ext cx="2164252" cy="3823284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17DC963-53DD-4ACA-A040-9BF8067A8AE2}"/>
              </a:ext>
            </a:extLst>
          </p:cNvPr>
          <p:cNvSpPr/>
          <p:nvPr/>
        </p:nvSpPr>
        <p:spPr>
          <a:xfrm>
            <a:off x="8660236" y="4254463"/>
            <a:ext cx="2518096" cy="724511"/>
          </a:xfrm>
          <a:prstGeom prst="roundRect">
            <a:avLst>
              <a:gd name="adj" fmla="val 6267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관광지 정보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BEF1A86-E01C-4F71-8CDC-E4D5A1B14490}"/>
              </a:ext>
            </a:extLst>
          </p:cNvPr>
          <p:cNvCxnSpPr>
            <a:stCxn id="8" idx="2"/>
            <a:endCxn id="16" idx="0"/>
          </p:cNvCxnSpPr>
          <p:nvPr/>
        </p:nvCxnSpPr>
        <p:spPr>
          <a:xfrm rot="16200000" flipH="1">
            <a:off x="6925516" y="1260695"/>
            <a:ext cx="2164252" cy="3823284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23978FE-9B9E-4A16-A201-68327C7A6586}"/>
              </a:ext>
            </a:extLst>
          </p:cNvPr>
          <p:cNvSpPr/>
          <p:nvPr/>
        </p:nvSpPr>
        <p:spPr>
          <a:xfrm>
            <a:off x="4836952" y="4254462"/>
            <a:ext cx="2518096" cy="724511"/>
          </a:xfrm>
          <a:prstGeom prst="roundRect">
            <a:avLst>
              <a:gd name="adj" fmla="val 6267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길 안내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462948C-6E71-459F-A143-B7A1C223909F}"/>
              </a:ext>
            </a:extLst>
          </p:cNvPr>
          <p:cNvCxnSpPr>
            <a:stCxn id="8" idx="2"/>
            <a:endCxn id="20" idx="0"/>
          </p:cNvCxnSpPr>
          <p:nvPr/>
        </p:nvCxnSpPr>
        <p:spPr>
          <a:xfrm>
            <a:off x="6096000" y="2090211"/>
            <a:ext cx="0" cy="21642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92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3923D-A23E-47A2-807A-E34A03BB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 선정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295B03-D7E0-4AE9-9BA8-D993DD0A63F8}"/>
              </a:ext>
            </a:extLst>
          </p:cNvPr>
          <p:cNvGrpSpPr/>
          <p:nvPr/>
        </p:nvGrpSpPr>
        <p:grpSpPr>
          <a:xfrm>
            <a:off x="1103512" y="1270394"/>
            <a:ext cx="4888389" cy="2492759"/>
            <a:chOff x="793954" y="1127519"/>
            <a:chExt cx="4888389" cy="249275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757C38A-8F53-4427-88EE-6946685D0FDC}"/>
                </a:ext>
              </a:extLst>
            </p:cNvPr>
            <p:cNvSpPr/>
            <p:nvPr/>
          </p:nvSpPr>
          <p:spPr>
            <a:xfrm>
              <a:off x="793954" y="1127519"/>
              <a:ext cx="4888389" cy="2492759"/>
            </a:xfrm>
            <a:prstGeom prst="roundRect">
              <a:avLst>
                <a:gd name="adj" fmla="val 408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6A96FB-9B61-43EB-8C17-578FA9886F6D}"/>
                </a:ext>
              </a:extLst>
            </p:cNvPr>
            <p:cNvSpPr txBox="1"/>
            <p:nvPr/>
          </p:nvSpPr>
          <p:spPr>
            <a:xfrm>
              <a:off x="1406366" y="2143064"/>
              <a:ext cx="102624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환승역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1E6311A-6201-4412-9F43-B86D1571B1C5}"/>
                </a:ext>
              </a:extLst>
            </p:cNvPr>
            <p:cNvGrpSpPr/>
            <p:nvPr/>
          </p:nvGrpSpPr>
          <p:grpSpPr>
            <a:xfrm>
              <a:off x="3314595" y="1526917"/>
              <a:ext cx="1693961" cy="1693961"/>
              <a:chOff x="2224896" y="1334325"/>
              <a:chExt cx="3871104" cy="3871104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70B893B-9A17-4E9E-8C88-BF6F4DA7A3CD}"/>
                  </a:ext>
                </a:extLst>
              </p:cNvPr>
              <p:cNvSpPr/>
              <p:nvPr/>
            </p:nvSpPr>
            <p:spPr>
              <a:xfrm rot="5400000">
                <a:off x="4100473" y="1334325"/>
                <a:ext cx="119950" cy="3871104"/>
              </a:xfrm>
              <a:prstGeom prst="roundRect">
                <a:avLst>
                  <a:gd name="adj" fmla="val 50000"/>
                </a:avLst>
              </a:prstGeom>
              <a:solidFill>
                <a:srgbClr val="33A2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E346CB4F-25E4-4395-9614-00133EB2DE4C}"/>
                  </a:ext>
                </a:extLst>
              </p:cNvPr>
              <p:cNvSpPr/>
              <p:nvPr/>
            </p:nvSpPr>
            <p:spPr>
              <a:xfrm>
                <a:off x="4100473" y="1334325"/>
                <a:ext cx="119950" cy="3871104"/>
              </a:xfrm>
              <a:prstGeom prst="roundRect">
                <a:avLst>
                  <a:gd name="adj" fmla="val 50000"/>
                </a:avLst>
              </a:prstGeom>
              <a:solidFill>
                <a:srgbClr val="0D36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7B6C6C86-B1B8-4891-99AA-6C57D8AE5DBB}"/>
                  </a:ext>
                </a:extLst>
              </p:cNvPr>
              <p:cNvSpPr/>
              <p:nvPr/>
            </p:nvSpPr>
            <p:spPr>
              <a:xfrm>
                <a:off x="3954067" y="3073021"/>
                <a:ext cx="393713" cy="393713"/>
              </a:xfrm>
              <a:prstGeom prst="ellipse">
                <a:avLst/>
              </a:prstGeom>
              <a:solidFill>
                <a:schemeClr val="bg1"/>
              </a:solidFill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CA78A80B-1E5F-4975-BC75-CC162C0A8CA8}"/>
              </a:ext>
            </a:extLst>
          </p:cNvPr>
          <p:cNvGrpSpPr/>
          <p:nvPr/>
        </p:nvGrpSpPr>
        <p:grpSpPr>
          <a:xfrm>
            <a:off x="1103512" y="4023381"/>
            <a:ext cx="4888389" cy="2492759"/>
            <a:chOff x="793954" y="3880506"/>
            <a:chExt cx="4888389" cy="2492759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247AC66-96AB-4EC9-AACE-91A1DBA44722}"/>
                </a:ext>
              </a:extLst>
            </p:cNvPr>
            <p:cNvSpPr/>
            <p:nvPr/>
          </p:nvSpPr>
          <p:spPr>
            <a:xfrm>
              <a:off x="793954" y="3880506"/>
              <a:ext cx="4888389" cy="2492759"/>
            </a:xfrm>
            <a:prstGeom prst="roundRect">
              <a:avLst>
                <a:gd name="adj" fmla="val 408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7BC7D77-95E8-416D-824D-80F1BE4ADB09}"/>
                </a:ext>
              </a:extLst>
            </p:cNvPr>
            <p:cNvSpPr txBox="1"/>
            <p:nvPr/>
          </p:nvSpPr>
          <p:spPr>
            <a:xfrm>
              <a:off x="1087369" y="4896051"/>
              <a:ext cx="166423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주변 관광지</a:t>
              </a:r>
            </a:p>
          </p:txBody>
        </p:sp>
        <p:pic>
          <p:nvPicPr>
            <p:cNvPr id="87" name="그래픽 86">
              <a:extLst>
                <a:ext uri="{FF2B5EF4-FFF2-40B4-BE49-F238E27FC236}">
                  <a16:creationId xmlns:a16="http://schemas.microsoft.com/office/drawing/2014/main" id="{6F2FE998-3423-4793-BC98-DE6FF7AC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11430" y="4309569"/>
              <a:ext cx="1664239" cy="1664239"/>
            </a:xfrm>
            <a:prstGeom prst="rect">
              <a:avLst/>
            </a:prstGeom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B7231C3-E625-4E92-BAE1-2565BA18F30E}"/>
              </a:ext>
            </a:extLst>
          </p:cNvPr>
          <p:cNvGrpSpPr/>
          <p:nvPr/>
        </p:nvGrpSpPr>
        <p:grpSpPr>
          <a:xfrm>
            <a:off x="6200100" y="1270394"/>
            <a:ext cx="4888389" cy="2492759"/>
            <a:chOff x="5890542" y="1127519"/>
            <a:chExt cx="4888389" cy="249275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58E3E84-1451-4D85-8EEA-571BA12B3C5D}"/>
                </a:ext>
              </a:extLst>
            </p:cNvPr>
            <p:cNvSpPr/>
            <p:nvPr/>
          </p:nvSpPr>
          <p:spPr>
            <a:xfrm>
              <a:off x="5890542" y="1127519"/>
              <a:ext cx="4888389" cy="2492759"/>
            </a:xfrm>
            <a:prstGeom prst="roundRect">
              <a:avLst>
                <a:gd name="adj" fmla="val 408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3FAB1B-E124-4543-AD8D-261F25AB7533}"/>
                </a:ext>
              </a:extLst>
            </p:cNvPr>
            <p:cNvSpPr txBox="1"/>
            <p:nvPr/>
          </p:nvSpPr>
          <p:spPr>
            <a:xfrm>
              <a:off x="6183958" y="1958398"/>
              <a:ext cx="166423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다양한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승강장 형태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3D79FB3-EA86-44AC-AF81-FDB53A411C34}"/>
                </a:ext>
              </a:extLst>
            </p:cNvPr>
            <p:cNvSpPr txBox="1"/>
            <p:nvPr/>
          </p:nvSpPr>
          <p:spPr>
            <a:xfrm>
              <a:off x="8372427" y="1650621"/>
              <a:ext cx="67518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상대식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4670F8-A75C-40AF-90C3-293E1CA1D0EA}"/>
                </a:ext>
              </a:extLst>
            </p:cNvPr>
            <p:cNvSpPr txBox="1"/>
            <p:nvPr/>
          </p:nvSpPr>
          <p:spPr>
            <a:xfrm>
              <a:off x="8454921" y="2793205"/>
              <a:ext cx="51167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섬식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5723A66-245E-453C-8DC5-3A4F1E79487D}"/>
                </a:ext>
              </a:extLst>
            </p:cNvPr>
            <p:cNvGrpSpPr/>
            <p:nvPr/>
          </p:nvGrpSpPr>
          <p:grpSpPr>
            <a:xfrm>
              <a:off x="9167994" y="2563855"/>
              <a:ext cx="1086705" cy="768060"/>
              <a:chOff x="9336506" y="2576639"/>
              <a:chExt cx="1086705" cy="768060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39F1CB8-EACB-4FF8-B21E-81AB5C6094D8}"/>
                  </a:ext>
                </a:extLst>
              </p:cNvPr>
              <p:cNvGrpSpPr/>
              <p:nvPr/>
            </p:nvGrpSpPr>
            <p:grpSpPr>
              <a:xfrm>
                <a:off x="10238259" y="2622501"/>
                <a:ext cx="184952" cy="675542"/>
                <a:chOff x="4449774" y="3733088"/>
                <a:chExt cx="184952" cy="675542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EF8915BA-0715-414D-ACD4-BCC886B5D19D}"/>
                    </a:ext>
                  </a:extLst>
                </p:cNvPr>
                <p:cNvSpPr/>
                <p:nvPr/>
              </p:nvSpPr>
              <p:spPr>
                <a:xfrm rot="5400000">
                  <a:off x="4519391" y="3789437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DEEB1107-3571-4369-A952-9A9A2141A72C}"/>
                    </a:ext>
                  </a:extLst>
                </p:cNvPr>
                <p:cNvSpPr/>
                <p:nvPr/>
              </p:nvSpPr>
              <p:spPr>
                <a:xfrm rot="5400000">
                  <a:off x="4519391" y="3915402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637BAB5-4ED5-49B7-820D-340CD7194500}"/>
                    </a:ext>
                  </a:extLst>
                </p:cNvPr>
                <p:cNvSpPr/>
                <p:nvPr/>
              </p:nvSpPr>
              <p:spPr>
                <a:xfrm rot="5400000">
                  <a:off x="4519391" y="4041367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22ED5BF6-854A-483A-B57B-F0A4D9202E05}"/>
                    </a:ext>
                  </a:extLst>
                </p:cNvPr>
                <p:cNvSpPr/>
                <p:nvPr/>
              </p:nvSpPr>
              <p:spPr>
                <a:xfrm rot="5400000">
                  <a:off x="4519391" y="4167332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8831B0EC-428B-4104-AB00-8B10B9EAB320}"/>
                    </a:ext>
                  </a:extLst>
                </p:cNvPr>
                <p:cNvSpPr/>
                <p:nvPr/>
              </p:nvSpPr>
              <p:spPr>
                <a:xfrm rot="5400000">
                  <a:off x="4519390" y="3663472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DBB91D2E-85FA-48E5-82AF-5F0541A664EA}"/>
                    </a:ext>
                  </a:extLst>
                </p:cNvPr>
                <p:cNvSpPr/>
                <p:nvPr/>
              </p:nvSpPr>
              <p:spPr>
                <a:xfrm rot="5400000">
                  <a:off x="4519390" y="4293295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370BB738-A3CA-4485-876E-B6C565B0ABDB}"/>
                  </a:ext>
                </a:extLst>
              </p:cNvPr>
              <p:cNvSpPr/>
              <p:nvPr/>
            </p:nvSpPr>
            <p:spPr>
              <a:xfrm>
                <a:off x="9571669" y="2577429"/>
                <a:ext cx="614360" cy="767270"/>
              </a:xfrm>
              <a:prstGeom prst="roundRect">
                <a:avLst>
                  <a:gd name="adj" fmla="val 38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solidFill>
                      <a:schemeClr val="accent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승강장</a:t>
                </a: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DDCBC323-ECEA-4BE8-8E56-D55634611840}"/>
                  </a:ext>
                </a:extLst>
              </p:cNvPr>
              <p:cNvGrpSpPr/>
              <p:nvPr/>
            </p:nvGrpSpPr>
            <p:grpSpPr>
              <a:xfrm>
                <a:off x="9336506" y="2622501"/>
                <a:ext cx="184952" cy="675542"/>
                <a:chOff x="4449774" y="3733088"/>
                <a:chExt cx="184952" cy="675542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0F364F1E-437B-4CDF-9267-48496C68BA66}"/>
                    </a:ext>
                  </a:extLst>
                </p:cNvPr>
                <p:cNvSpPr/>
                <p:nvPr/>
              </p:nvSpPr>
              <p:spPr>
                <a:xfrm rot="5400000">
                  <a:off x="4519391" y="3789437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B36AF516-7DF2-4DEC-9179-EB3F84A361B0}"/>
                    </a:ext>
                  </a:extLst>
                </p:cNvPr>
                <p:cNvSpPr/>
                <p:nvPr/>
              </p:nvSpPr>
              <p:spPr>
                <a:xfrm rot="5400000">
                  <a:off x="4519391" y="3915402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7C18768D-4C66-4C28-947B-9C81D3AA1B33}"/>
                    </a:ext>
                  </a:extLst>
                </p:cNvPr>
                <p:cNvSpPr/>
                <p:nvPr/>
              </p:nvSpPr>
              <p:spPr>
                <a:xfrm rot="5400000">
                  <a:off x="4519391" y="4041367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164D1901-4AE5-40EB-A552-00030D4D163D}"/>
                    </a:ext>
                  </a:extLst>
                </p:cNvPr>
                <p:cNvSpPr/>
                <p:nvPr/>
              </p:nvSpPr>
              <p:spPr>
                <a:xfrm rot="5400000">
                  <a:off x="4519391" y="4167332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F663366A-06F9-4B4B-8F76-16190541ABF0}"/>
                    </a:ext>
                  </a:extLst>
                </p:cNvPr>
                <p:cNvSpPr/>
                <p:nvPr/>
              </p:nvSpPr>
              <p:spPr>
                <a:xfrm rot="5400000">
                  <a:off x="4519390" y="3663472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4309DE9B-B791-4706-9CF8-3FB0B66BF9DA}"/>
                    </a:ext>
                  </a:extLst>
                </p:cNvPr>
                <p:cNvSpPr/>
                <p:nvPr/>
              </p:nvSpPr>
              <p:spPr>
                <a:xfrm rot="5400000">
                  <a:off x="4519390" y="4293295"/>
                  <a:ext cx="45719" cy="1849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AF086215-0C95-4897-882C-ECB1A861C385}"/>
                  </a:ext>
                </a:extLst>
              </p:cNvPr>
              <p:cNvGrpSpPr/>
              <p:nvPr/>
            </p:nvGrpSpPr>
            <p:grpSpPr>
              <a:xfrm rot="5400000">
                <a:off x="9947101" y="2899503"/>
                <a:ext cx="767268" cy="121539"/>
                <a:chOff x="1846262" y="3871913"/>
                <a:chExt cx="2931942" cy="219075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921EB840-41BF-494D-9F4D-7C067DD34687}"/>
                    </a:ext>
                  </a:extLst>
                </p:cNvPr>
                <p:cNvCxnSpPr/>
                <p:nvPr/>
              </p:nvCxnSpPr>
              <p:spPr>
                <a:xfrm>
                  <a:off x="1846262" y="3871913"/>
                  <a:ext cx="29289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79820C45-84ED-466C-8F6F-3A32FD78564B}"/>
                    </a:ext>
                  </a:extLst>
                </p:cNvPr>
                <p:cNvCxnSpPr/>
                <p:nvPr/>
              </p:nvCxnSpPr>
              <p:spPr>
                <a:xfrm>
                  <a:off x="1849279" y="4090988"/>
                  <a:ext cx="29289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3F71D8B-034B-4171-BCAB-6E354E5F5130}"/>
                  </a:ext>
                </a:extLst>
              </p:cNvPr>
              <p:cNvGrpSpPr/>
              <p:nvPr/>
            </p:nvGrpSpPr>
            <p:grpSpPr>
              <a:xfrm rot="5400000">
                <a:off x="9045348" y="2899503"/>
                <a:ext cx="767268" cy="121539"/>
                <a:chOff x="1846262" y="3871913"/>
                <a:chExt cx="2931942" cy="219075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25E9C3B4-4CD8-4488-98C4-A5A4B87BE3B8}"/>
                    </a:ext>
                  </a:extLst>
                </p:cNvPr>
                <p:cNvCxnSpPr/>
                <p:nvPr/>
              </p:nvCxnSpPr>
              <p:spPr>
                <a:xfrm>
                  <a:off x="1846262" y="3871913"/>
                  <a:ext cx="29289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478FA5B2-F800-400C-949B-93EDE1A0D226}"/>
                    </a:ext>
                  </a:extLst>
                </p:cNvPr>
                <p:cNvCxnSpPr/>
                <p:nvPr/>
              </p:nvCxnSpPr>
              <p:spPr>
                <a:xfrm>
                  <a:off x="1849279" y="4090988"/>
                  <a:ext cx="29289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17AA685-8EAC-4E26-B1D5-3F8AA2AF13C2}"/>
                </a:ext>
              </a:extLst>
            </p:cNvPr>
            <p:cNvSpPr/>
            <p:nvPr/>
          </p:nvSpPr>
          <p:spPr>
            <a:xfrm>
              <a:off x="9167994" y="1442800"/>
              <a:ext cx="255591" cy="767270"/>
            </a:xfrm>
            <a:prstGeom prst="roundRect">
              <a:avLst>
                <a:gd name="adj" fmla="val 828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승강장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EAB6AB-6333-4D69-BC5A-76A5E03035BE}"/>
                </a:ext>
              </a:extLst>
            </p:cNvPr>
            <p:cNvGrpSpPr/>
            <p:nvPr/>
          </p:nvGrpSpPr>
          <p:grpSpPr>
            <a:xfrm>
              <a:off x="9482437" y="1488664"/>
              <a:ext cx="184952" cy="675542"/>
              <a:chOff x="4449774" y="3733088"/>
              <a:chExt cx="184952" cy="67554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F89447F-CA58-467E-AA44-79D14C2849DB}"/>
                  </a:ext>
                </a:extLst>
              </p:cNvPr>
              <p:cNvSpPr/>
              <p:nvPr/>
            </p:nvSpPr>
            <p:spPr>
              <a:xfrm rot="5400000">
                <a:off x="4519391" y="3789437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671EFB-52DC-466F-BB5F-78F0F6D4F5F4}"/>
                  </a:ext>
                </a:extLst>
              </p:cNvPr>
              <p:cNvSpPr/>
              <p:nvPr/>
            </p:nvSpPr>
            <p:spPr>
              <a:xfrm rot="5400000">
                <a:off x="4519391" y="3915402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4688DCC-82FA-49D6-9757-984EDAE22543}"/>
                  </a:ext>
                </a:extLst>
              </p:cNvPr>
              <p:cNvSpPr/>
              <p:nvPr/>
            </p:nvSpPr>
            <p:spPr>
              <a:xfrm rot="5400000">
                <a:off x="4519391" y="4041367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A6FD3A8-36CC-4448-A22A-1855221C7002}"/>
                  </a:ext>
                </a:extLst>
              </p:cNvPr>
              <p:cNvSpPr/>
              <p:nvPr/>
            </p:nvSpPr>
            <p:spPr>
              <a:xfrm rot="5400000">
                <a:off x="4519391" y="4167332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C96A3E4-8E84-4A09-A0A3-D58B27767CA9}"/>
                  </a:ext>
                </a:extLst>
              </p:cNvPr>
              <p:cNvSpPr/>
              <p:nvPr/>
            </p:nvSpPr>
            <p:spPr>
              <a:xfrm rot="5400000">
                <a:off x="4519390" y="3663472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DEE5C88-7AF0-4495-9228-DD3D982D8405}"/>
                  </a:ext>
                </a:extLst>
              </p:cNvPr>
              <p:cNvSpPr/>
              <p:nvPr/>
            </p:nvSpPr>
            <p:spPr>
              <a:xfrm rot="5400000">
                <a:off x="4519390" y="4293295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81E16317-CC80-4411-AB0D-77ADE7E868A0}"/>
                </a:ext>
              </a:extLst>
            </p:cNvPr>
            <p:cNvGrpSpPr/>
            <p:nvPr/>
          </p:nvGrpSpPr>
          <p:grpSpPr>
            <a:xfrm>
              <a:off x="9755304" y="1488662"/>
              <a:ext cx="184952" cy="675542"/>
              <a:chOff x="4449774" y="3733088"/>
              <a:chExt cx="184952" cy="675542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3A914BE-A60F-40D2-890E-AD29C5ABCA9F}"/>
                  </a:ext>
                </a:extLst>
              </p:cNvPr>
              <p:cNvSpPr/>
              <p:nvPr/>
            </p:nvSpPr>
            <p:spPr>
              <a:xfrm rot="5400000">
                <a:off x="4519391" y="3789437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A514EC3-EF1C-4775-808A-A5DD260B203A}"/>
                  </a:ext>
                </a:extLst>
              </p:cNvPr>
              <p:cNvSpPr/>
              <p:nvPr/>
            </p:nvSpPr>
            <p:spPr>
              <a:xfrm rot="5400000">
                <a:off x="4519391" y="3915402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AACA548-74A5-41AE-A466-B37AC6625D51}"/>
                  </a:ext>
                </a:extLst>
              </p:cNvPr>
              <p:cNvSpPr/>
              <p:nvPr/>
            </p:nvSpPr>
            <p:spPr>
              <a:xfrm rot="5400000">
                <a:off x="4519391" y="4041367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E222F01-3C35-4E40-B291-755DA63942E9}"/>
                  </a:ext>
                </a:extLst>
              </p:cNvPr>
              <p:cNvSpPr/>
              <p:nvPr/>
            </p:nvSpPr>
            <p:spPr>
              <a:xfrm rot="5400000">
                <a:off x="4519391" y="4167332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75A7E42-448C-4631-BAA3-CA5220FA4C1C}"/>
                  </a:ext>
                </a:extLst>
              </p:cNvPr>
              <p:cNvSpPr/>
              <p:nvPr/>
            </p:nvSpPr>
            <p:spPr>
              <a:xfrm rot="5400000">
                <a:off x="4519390" y="3663472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6E78EED-61B9-4FF6-B562-03871171A3AC}"/>
                  </a:ext>
                </a:extLst>
              </p:cNvPr>
              <p:cNvSpPr/>
              <p:nvPr/>
            </p:nvSpPr>
            <p:spPr>
              <a:xfrm rot="5400000">
                <a:off x="4519390" y="4293295"/>
                <a:ext cx="45719" cy="18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A4C21E73-5990-400D-8AC3-0746BB67ECE7}"/>
                </a:ext>
              </a:extLst>
            </p:cNvPr>
            <p:cNvGrpSpPr/>
            <p:nvPr/>
          </p:nvGrpSpPr>
          <p:grpSpPr>
            <a:xfrm rot="5400000">
              <a:off x="9191279" y="1765666"/>
              <a:ext cx="767268" cy="121539"/>
              <a:chOff x="1846262" y="3871913"/>
              <a:chExt cx="2931942" cy="219075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C09A6A6-2E4A-45D1-A80A-A0B6190C7967}"/>
                  </a:ext>
                </a:extLst>
              </p:cNvPr>
              <p:cNvCxnSpPr/>
              <p:nvPr/>
            </p:nvCxnSpPr>
            <p:spPr>
              <a:xfrm>
                <a:off x="1846262" y="3871913"/>
                <a:ext cx="29289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7E9FD0D-F76A-4438-A6E6-1B9AAD9F72A5}"/>
                  </a:ext>
                </a:extLst>
              </p:cNvPr>
              <p:cNvCxnSpPr/>
              <p:nvPr/>
            </p:nvCxnSpPr>
            <p:spPr>
              <a:xfrm>
                <a:off x="1849279" y="4090988"/>
                <a:ext cx="29289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7DAEE12-4365-45F3-BB46-15E640CCFF19}"/>
                </a:ext>
              </a:extLst>
            </p:cNvPr>
            <p:cNvGrpSpPr/>
            <p:nvPr/>
          </p:nvGrpSpPr>
          <p:grpSpPr>
            <a:xfrm rot="5400000">
              <a:off x="9464146" y="1765664"/>
              <a:ext cx="767268" cy="121539"/>
              <a:chOff x="1846262" y="3871913"/>
              <a:chExt cx="2931942" cy="219075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3EE431C1-8170-416C-B1D5-CA443D6504B0}"/>
                  </a:ext>
                </a:extLst>
              </p:cNvPr>
              <p:cNvCxnSpPr/>
              <p:nvPr/>
            </p:nvCxnSpPr>
            <p:spPr>
              <a:xfrm>
                <a:off x="1846262" y="3871913"/>
                <a:ext cx="29289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AADE46D7-5158-487E-8783-9AA56C410945}"/>
                  </a:ext>
                </a:extLst>
              </p:cNvPr>
              <p:cNvCxnSpPr/>
              <p:nvPr/>
            </p:nvCxnSpPr>
            <p:spPr>
              <a:xfrm>
                <a:off x="1849279" y="4090988"/>
                <a:ext cx="29289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FA29AE6A-E313-4C88-928E-A4933FFA7FCC}"/>
                </a:ext>
              </a:extLst>
            </p:cNvPr>
            <p:cNvSpPr/>
            <p:nvPr/>
          </p:nvSpPr>
          <p:spPr>
            <a:xfrm>
              <a:off x="9999107" y="1442800"/>
              <a:ext cx="255591" cy="767270"/>
            </a:xfrm>
            <a:prstGeom prst="roundRect">
              <a:avLst>
                <a:gd name="adj" fmla="val 8282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accent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승강장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82F6449-2345-4A8B-99B7-3B68AC2A8462}"/>
              </a:ext>
            </a:extLst>
          </p:cNvPr>
          <p:cNvGrpSpPr/>
          <p:nvPr/>
        </p:nvGrpSpPr>
        <p:grpSpPr>
          <a:xfrm>
            <a:off x="6200100" y="4023381"/>
            <a:ext cx="4888389" cy="2492759"/>
            <a:chOff x="5890542" y="3880506"/>
            <a:chExt cx="4888389" cy="2492759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074435AF-1953-47E6-86B8-736C3C346428}"/>
                </a:ext>
              </a:extLst>
            </p:cNvPr>
            <p:cNvSpPr/>
            <p:nvPr/>
          </p:nvSpPr>
          <p:spPr>
            <a:xfrm>
              <a:off x="5890542" y="3880506"/>
              <a:ext cx="4888389" cy="2492759"/>
            </a:xfrm>
            <a:prstGeom prst="roundRect">
              <a:avLst>
                <a:gd name="adj" fmla="val 408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24118A9-E6D1-4E5E-8E64-301914C41429}"/>
                </a:ext>
              </a:extLst>
            </p:cNvPr>
            <p:cNvSpPr txBox="1"/>
            <p:nvPr/>
          </p:nvSpPr>
          <p:spPr>
            <a:xfrm>
              <a:off x="6183958" y="4711385"/>
              <a:ext cx="166423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 원 간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접근 용이성</a:t>
              </a: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132621D2-5FCE-4687-902D-459B881568C2}"/>
                </a:ext>
              </a:extLst>
            </p:cNvPr>
            <p:cNvGrpSpPr/>
            <p:nvPr/>
          </p:nvGrpSpPr>
          <p:grpSpPr>
            <a:xfrm>
              <a:off x="9115991" y="4349927"/>
              <a:ext cx="1140687" cy="1509622"/>
              <a:chOff x="9115991" y="4349927"/>
              <a:chExt cx="1140687" cy="1509622"/>
            </a:xfrm>
          </p:grpSpPr>
          <p:sp>
            <p:nvSpPr>
              <p:cNvPr id="95" name="사각형: 둥근 모서리 94">
                <a:extLst>
                  <a:ext uri="{FF2B5EF4-FFF2-40B4-BE49-F238E27FC236}">
                    <a16:creationId xmlns:a16="http://schemas.microsoft.com/office/drawing/2014/main" id="{B701AD97-34C9-45CA-8B08-71B9ED3121F1}"/>
                  </a:ext>
                </a:extLst>
              </p:cNvPr>
              <p:cNvSpPr/>
              <p:nvPr/>
            </p:nvSpPr>
            <p:spPr>
              <a:xfrm rot="8100000">
                <a:off x="9115991" y="4349927"/>
                <a:ext cx="33297" cy="860134"/>
              </a:xfrm>
              <a:prstGeom prst="roundRect">
                <a:avLst>
                  <a:gd name="adj" fmla="val 50000"/>
                </a:avLst>
              </a:prstGeom>
              <a:solidFill>
                <a:srgbClr val="33A2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11030C64-E156-4367-8346-428D1F376CDC}"/>
                  </a:ext>
                </a:extLst>
              </p:cNvPr>
              <p:cNvSpPr/>
              <p:nvPr/>
            </p:nvSpPr>
            <p:spPr>
              <a:xfrm rot="4500000">
                <a:off x="9809962" y="4537170"/>
                <a:ext cx="33297" cy="860134"/>
              </a:xfrm>
              <a:prstGeom prst="roundRect">
                <a:avLst>
                  <a:gd name="adj" fmla="val 5000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B84CBD21-F13F-4172-B8CC-439DE34C5DE7}"/>
                  </a:ext>
                </a:extLst>
              </p:cNvPr>
              <p:cNvSpPr/>
              <p:nvPr/>
            </p:nvSpPr>
            <p:spPr>
              <a:xfrm>
                <a:off x="9406936" y="5057404"/>
                <a:ext cx="33297" cy="80214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눈물 방울 93">
                <a:extLst>
                  <a:ext uri="{FF2B5EF4-FFF2-40B4-BE49-F238E27FC236}">
                    <a16:creationId xmlns:a16="http://schemas.microsoft.com/office/drawing/2014/main" id="{A0297826-746E-4EA1-A52D-FAA562D07267}"/>
                  </a:ext>
                </a:extLst>
              </p:cNvPr>
              <p:cNvSpPr/>
              <p:nvPr/>
            </p:nvSpPr>
            <p:spPr>
              <a:xfrm rot="8100000">
                <a:off x="9302907" y="4696276"/>
                <a:ext cx="242680" cy="242680"/>
              </a:xfrm>
              <a:prstGeom prst="teardrop">
                <a:avLst>
                  <a:gd name="adj" fmla="val 16563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964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49231-EFB6-433F-B6D0-EE2C96D6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 선정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E9B393-AC0F-4E88-B12A-C375CA09FA66}"/>
              </a:ext>
            </a:extLst>
          </p:cNvPr>
          <p:cNvGrpSpPr/>
          <p:nvPr/>
        </p:nvGrpSpPr>
        <p:grpSpPr>
          <a:xfrm>
            <a:off x="781826" y="1855107"/>
            <a:ext cx="3871104" cy="3872836"/>
            <a:chOff x="1276777" y="1914217"/>
            <a:chExt cx="3871104" cy="387283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75A7062-3D8F-4151-AC2E-6C868A06898A}"/>
                </a:ext>
              </a:extLst>
            </p:cNvPr>
            <p:cNvGrpSpPr/>
            <p:nvPr/>
          </p:nvGrpSpPr>
          <p:grpSpPr>
            <a:xfrm>
              <a:off x="1276777" y="3338505"/>
              <a:ext cx="3871104" cy="922747"/>
              <a:chOff x="1276777" y="3338505"/>
              <a:chExt cx="3871104" cy="922747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C91A7BD7-064A-472C-8C51-600295BC8098}"/>
                  </a:ext>
                </a:extLst>
              </p:cNvPr>
              <p:cNvSpPr/>
              <p:nvPr/>
            </p:nvSpPr>
            <p:spPr>
              <a:xfrm rot="5400000">
                <a:off x="3152354" y="1915949"/>
                <a:ext cx="119950" cy="3871104"/>
              </a:xfrm>
              <a:prstGeom prst="roundRect">
                <a:avLst>
                  <a:gd name="adj" fmla="val 50000"/>
                </a:avLst>
              </a:prstGeom>
              <a:solidFill>
                <a:srgbClr val="33A2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16316B6-61EE-4048-A7A5-9B1590AEF365}"/>
                  </a:ext>
                </a:extLst>
              </p:cNvPr>
              <p:cNvSpPr/>
              <p:nvPr/>
            </p:nvSpPr>
            <p:spPr>
              <a:xfrm>
                <a:off x="1276879" y="3933503"/>
                <a:ext cx="327749" cy="32774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2</a:t>
                </a:r>
                <a:endParaRPr lang="ko-KR" altLang="en-US" sz="16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2D661F-FFCF-4DA2-BADB-BDCBE711296A}"/>
                  </a:ext>
                </a:extLst>
              </p:cNvPr>
              <p:cNvSpPr txBox="1"/>
              <p:nvPr/>
            </p:nvSpPr>
            <p:spPr>
              <a:xfrm>
                <a:off x="1525098" y="3338505"/>
                <a:ext cx="675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【开开】晚安体" panose="020B0604000101010104" pitchFamily="34" charset="-128"/>
                  </a:rPr>
                  <a:t>충정로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【开开】晚安体" panose="020B0604000101010104" pitchFamily="34" charset="-128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036551F-5560-4FBF-8C79-CBE29439168E}"/>
                  </a:ext>
                </a:extLst>
              </p:cNvPr>
              <p:cNvSpPr/>
              <p:nvPr/>
            </p:nvSpPr>
            <p:spPr>
              <a:xfrm>
                <a:off x="4501992" y="3661292"/>
                <a:ext cx="119950" cy="239547"/>
              </a:xfrm>
              <a:prstGeom prst="roundRect">
                <a:avLst>
                  <a:gd name="adj" fmla="val 50000"/>
                </a:avLst>
              </a:prstGeom>
              <a:solidFill>
                <a:srgbClr val="33A2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C93825B1-5D1D-4A89-A11C-450AFC8A2B7E}"/>
                  </a:ext>
                </a:extLst>
              </p:cNvPr>
              <p:cNvSpPr/>
              <p:nvPr/>
            </p:nvSpPr>
            <p:spPr>
              <a:xfrm>
                <a:off x="1723261" y="3712071"/>
                <a:ext cx="278858" cy="27885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4E70F1-FF2D-4A57-AFA3-CFECB86EE9FD}"/>
                  </a:ext>
                </a:extLst>
              </p:cNvPr>
              <p:cNvSpPr txBox="1"/>
              <p:nvPr/>
            </p:nvSpPr>
            <p:spPr>
              <a:xfrm>
                <a:off x="4060869" y="3338505"/>
                <a:ext cx="10021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【开开】晚安体" panose="020B0604000101010104" pitchFamily="34" charset="-128"/>
                  </a:rPr>
                  <a:t>을지로입구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【开开】晚安体" panose="020B0604000101010104" pitchFamily="34" charset="-128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0082152-A453-46CB-9F3A-896D7FD40A8A}"/>
                </a:ext>
              </a:extLst>
            </p:cNvPr>
            <p:cNvGrpSpPr/>
            <p:nvPr/>
          </p:nvGrpSpPr>
          <p:grpSpPr>
            <a:xfrm>
              <a:off x="2807502" y="1914217"/>
              <a:ext cx="1294153" cy="3872836"/>
              <a:chOff x="2807502" y="1914217"/>
              <a:chExt cx="1294153" cy="3872836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54ABED2-551E-4E4D-8917-AD93732B6C73}"/>
                  </a:ext>
                </a:extLst>
              </p:cNvPr>
              <p:cNvSpPr/>
              <p:nvPr/>
            </p:nvSpPr>
            <p:spPr>
              <a:xfrm>
                <a:off x="3152354" y="1915949"/>
                <a:ext cx="119950" cy="3871104"/>
              </a:xfrm>
              <a:prstGeom prst="roundRect">
                <a:avLst>
                  <a:gd name="adj" fmla="val 50000"/>
                </a:avLst>
              </a:prstGeom>
              <a:solidFill>
                <a:srgbClr val="0D36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2B1BDD9-D35F-4BCD-9972-E682B1007FCB}"/>
                  </a:ext>
                </a:extLst>
              </p:cNvPr>
              <p:cNvSpPr/>
              <p:nvPr/>
            </p:nvSpPr>
            <p:spPr>
              <a:xfrm rot="16200000">
                <a:off x="3229437" y="2368994"/>
                <a:ext cx="119950" cy="239547"/>
              </a:xfrm>
              <a:prstGeom prst="roundRect">
                <a:avLst>
                  <a:gd name="adj" fmla="val 50000"/>
                </a:avLst>
              </a:prstGeom>
              <a:solidFill>
                <a:srgbClr val="0D36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6AC5B25-73EF-4E3A-85BB-1C9678F2522D}"/>
                  </a:ext>
                </a:extLst>
              </p:cNvPr>
              <p:cNvSpPr/>
              <p:nvPr/>
            </p:nvSpPr>
            <p:spPr>
              <a:xfrm>
                <a:off x="2807502" y="1914217"/>
                <a:ext cx="327749" cy="327749"/>
              </a:xfrm>
              <a:prstGeom prst="ellipse">
                <a:avLst/>
              </a:prstGeom>
              <a:solidFill>
                <a:srgbClr val="0D36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/>
                  <a:t>1</a:t>
                </a:r>
                <a:endParaRPr lang="ko-KR" altLang="en-US" sz="16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B0C453-7786-4EF8-92D6-983BD3F0F41D}"/>
                  </a:ext>
                </a:extLst>
              </p:cNvPr>
              <p:cNvSpPr txBox="1"/>
              <p:nvPr/>
            </p:nvSpPr>
            <p:spPr>
              <a:xfrm>
                <a:off x="3426470" y="2334878"/>
                <a:ext cx="5116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【开开】晚安体" panose="020B0604000101010104" pitchFamily="34" charset="-128"/>
                  </a:rPr>
                  <a:t>종각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【开开】晚安体" panose="020B0604000101010104" pitchFamily="34" charset="-128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914996-89B6-40BF-ADA4-2C1FCAFD7411}"/>
                  </a:ext>
                </a:extLst>
              </p:cNvPr>
              <p:cNvSpPr txBox="1"/>
              <p:nvPr/>
            </p:nvSpPr>
            <p:spPr>
              <a:xfrm>
                <a:off x="3426470" y="4996732"/>
                <a:ext cx="675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【开开】晚安体" panose="020B0604000101010104" pitchFamily="34" charset="-128"/>
                  </a:rPr>
                  <a:t>서울역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【开开】晚安体" panose="020B0604000101010104" pitchFamily="34" charset="-128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08B06EAF-21EB-4DE4-878E-5B0CD4E1A114}"/>
                  </a:ext>
                </a:extLst>
              </p:cNvPr>
              <p:cNvSpPr/>
              <p:nvPr/>
            </p:nvSpPr>
            <p:spPr>
              <a:xfrm>
                <a:off x="3072077" y="5011192"/>
                <a:ext cx="278858" cy="27885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9959794-A7DA-4804-B48A-CCE864498096}"/>
                </a:ext>
              </a:extLst>
            </p:cNvPr>
            <p:cNvGrpSpPr/>
            <p:nvPr/>
          </p:nvGrpSpPr>
          <p:grpSpPr>
            <a:xfrm>
              <a:off x="3005948" y="3654645"/>
              <a:ext cx="1081179" cy="815955"/>
              <a:chOff x="3015473" y="3654645"/>
              <a:chExt cx="1081179" cy="81595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FD06C-0ECF-4AE5-A01F-78144698F7F1}"/>
                  </a:ext>
                </a:extLst>
              </p:cNvPr>
              <p:cNvSpPr txBox="1"/>
              <p:nvPr/>
            </p:nvSpPr>
            <p:spPr>
              <a:xfrm>
                <a:off x="3350935" y="4008935"/>
                <a:ext cx="7457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【开开】晚安体" panose="020B0604000101010104" pitchFamily="34" charset="-128"/>
                  </a:rPr>
                  <a:t>시청</a:t>
                </a:r>
                <a:endParaRPr lang="en-US" altLang="zh-CN" sz="24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【开开】晚安体" panose="020B0604000101010104" pitchFamily="34" charset="-128"/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6B8EBC65-A066-4EC2-8954-9CB3BDF572C8}"/>
                  </a:ext>
                </a:extLst>
              </p:cNvPr>
              <p:cNvSpPr/>
              <p:nvPr/>
            </p:nvSpPr>
            <p:spPr>
              <a:xfrm>
                <a:off x="3015473" y="3654645"/>
                <a:ext cx="393713" cy="393713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3A5F5C-D898-4BEB-9C6C-1860AC7D0FB7}"/>
              </a:ext>
            </a:extLst>
          </p:cNvPr>
          <p:cNvSpPr txBox="1"/>
          <p:nvPr/>
        </p:nvSpPr>
        <p:spPr>
          <a:xfrm>
            <a:off x="10798969" y="6251830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서울교통공사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861EA2C-017C-4279-BFE4-F13DCA19B2F7}"/>
              </a:ext>
            </a:extLst>
          </p:cNvPr>
          <p:cNvSpPr/>
          <p:nvPr/>
        </p:nvSpPr>
        <p:spPr>
          <a:xfrm>
            <a:off x="5217952" y="2182856"/>
            <a:ext cx="6098797" cy="3244821"/>
          </a:xfrm>
          <a:prstGeom prst="roundRect">
            <a:avLst>
              <a:gd name="adj" fmla="val 451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3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0BF0B9FC-15F5-40D8-81FA-035A52C637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99757"/>
              </p:ext>
            </p:extLst>
          </p:nvPr>
        </p:nvGraphicFramePr>
        <p:xfrm>
          <a:off x="7983118" y="1975869"/>
          <a:ext cx="2464710" cy="4347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r:id="rId3" imgW="4494960" imgH="7949160" progId="">
                  <p:embed/>
                </p:oleObj>
              </mc:Choice>
              <mc:Fallback>
                <p:oleObj r:id="rId3" imgW="4494960" imgH="7949160" progId="">
                  <p:embed/>
                  <p:pic>
                    <p:nvPicPr>
                      <p:cNvPr id="8" name="개체 7">
                        <a:extLst>
                          <a:ext uri="{FF2B5EF4-FFF2-40B4-BE49-F238E27FC236}">
                            <a16:creationId xmlns:a16="http://schemas.microsoft.com/office/drawing/2014/main" id="{1C0B4953-A607-4DCF-A62E-05ED30823B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83118" y="1975869"/>
                        <a:ext cx="2464710" cy="4347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635EC1C5-A9D1-41DD-BD11-A512BB2E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84" y="188274"/>
            <a:ext cx="11505033" cy="817948"/>
          </a:xfrm>
        </p:spPr>
        <p:txBody>
          <a:bodyPr/>
          <a:lstStyle/>
          <a:p>
            <a:r>
              <a:rPr lang="en-US" altLang="ko-KR" dirty="0"/>
              <a:t>UI </a:t>
            </a:r>
            <a:r>
              <a:rPr lang="ko-KR" altLang="en-US" dirty="0"/>
              <a:t>계획</a:t>
            </a:r>
          </a:p>
        </p:txBody>
      </p:sp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3950EE41-EE39-4B01-BC90-494FBA284C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278208"/>
              </p:ext>
            </p:extLst>
          </p:nvPr>
        </p:nvGraphicFramePr>
        <p:xfrm>
          <a:off x="4863645" y="1975870"/>
          <a:ext cx="2464710" cy="4347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r:id="rId5" imgW="4494960" imgH="7949160" progId="">
                  <p:embed/>
                </p:oleObj>
              </mc:Choice>
              <mc:Fallback>
                <p:oleObj r:id="rId5" imgW="4494960" imgH="7949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3645" y="1975870"/>
                        <a:ext cx="2464710" cy="4347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C38EE2C-B19A-4803-8D39-CBABA6C62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276889"/>
              </p:ext>
            </p:extLst>
          </p:nvPr>
        </p:nvGraphicFramePr>
        <p:xfrm>
          <a:off x="1707170" y="1975869"/>
          <a:ext cx="2467566" cy="4347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r:id="rId7" imgW="5929920" imgH="10488600" progId="">
                  <p:embed/>
                </p:oleObj>
              </mc:Choice>
              <mc:Fallback>
                <p:oleObj r:id="rId7" imgW="5929920" imgH="10488600" progId="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E413A4D9-0404-4FFB-85DF-0C35BECDBD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7170" y="1975869"/>
                        <a:ext cx="2467566" cy="4347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6DAB91D-D465-40D1-B98E-0F9A009EC980}"/>
              </a:ext>
            </a:extLst>
          </p:cNvPr>
          <p:cNvSpPr/>
          <p:nvPr/>
        </p:nvSpPr>
        <p:spPr>
          <a:xfrm>
            <a:off x="2122805" y="1337444"/>
            <a:ext cx="1636295" cy="423512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 화면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F2363F7-1BF7-4F99-969D-2F08DC8D9D0E}"/>
              </a:ext>
            </a:extLst>
          </p:cNvPr>
          <p:cNvSpPr/>
          <p:nvPr/>
        </p:nvSpPr>
        <p:spPr>
          <a:xfrm>
            <a:off x="5277852" y="1337444"/>
            <a:ext cx="1636295" cy="423512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1EDE33-526D-413B-906D-1230CD0D9AE0}"/>
              </a:ext>
            </a:extLst>
          </p:cNvPr>
          <p:cNvSpPr/>
          <p:nvPr/>
        </p:nvSpPr>
        <p:spPr>
          <a:xfrm>
            <a:off x="8397325" y="1337444"/>
            <a:ext cx="1636295" cy="423512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결과</a:t>
            </a:r>
          </a:p>
        </p:txBody>
      </p:sp>
    </p:spTree>
    <p:extLst>
      <p:ext uri="{BB962C8B-B14F-4D97-AF65-F5344CB8AC3E}">
        <p14:creationId xmlns:p14="http://schemas.microsoft.com/office/powerpoint/2010/main" val="61370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211</Words>
  <Application>Microsoft Office PowerPoint</Application>
  <PresentationFormat>와이드스크린</PresentationFormat>
  <Paragraphs>80</Paragraphs>
  <Slides>17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나눔스퀘어</vt:lpstr>
      <vt:lpstr>나눔스퀘어 Bold</vt:lpstr>
      <vt:lpstr>Arial</vt:lpstr>
      <vt:lpstr>나눔스퀘어 ExtraBold</vt:lpstr>
      <vt:lpstr>맑은 고딕</vt:lpstr>
      <vt:lpstr>나눔스퀘어 Light</vt:lpstr>
      <vt:lpstr>Office 테마</vt:lpstr>
      <vt:lpstr>PowerPoint 프레젠테이션</vt:lpstr>
      <vt:lpstr>외국인 한국 방문 통계</vt:lpstr>
      <vt:lpstr>서울 방문 외국인 이용 교통수단</vt:lpstr>
      <vt:lpstr>복잡한 역 구조</vt:lpstr>
      <vt:lpstr>복잡한 역 구조</vt:lpstr>
      <vt:lpstr>PowerPoint 프레젠테이션</vt:lpstr>
      <vt:lpstr>역 선정</vt:lpstr>
      <vt:lpstr>역 선정</vt:lpstr>
      <vt:lpstr>UI 계획</vt:lpstr>
      <vt:lpstr>UI 계획</vt:lpstr>
      <vt:lpstr>AR 길안내</vt:lpstr>
      <vt:lpstr>AR 길안내</vt:lpstr>
      <vt:lpstr>AR 길안내</vt:lpstr>
      <vt:lpstr>AR 길안내</vt:lpstr>
      <vt:lpstr>기대 효과</vt:lpstr>
      <vt:lpstr>이미지 출처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성재 김</dc:creator>
  <cp:lastModifiedBy>성재 김</cp:lastModifiedBy>
  <cp:revision>101</cp:revision>
  <dcterms:created xsi:type="dcterms:W3CDTF">2019-06-11T05:12:40Z</dcterms:created>
  <dcterms:modified xsi:type="dcterms:W3CDTF">2019-06-19T09:09:22Z</dcterms:modified>
</cp:coreProperties>
</file>